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FF66CC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7EB034F-B0C5-4FC7-C963-387D75E1B3BF}"/>
              </a:ext>
            </a:extLst>
          </p:cNvPr>
          <p:cNvSpPr/>
          <p:nvPr/>
        </p:nvSpPr>
        <p:spPr>
          <a:xfrm>
            <a:off x="554201" y="1261653"/>
            <a:ext cx="3985588" cy="122495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+mn-ea"/>
              </a:rPr>
              <a:t>わくわくがいっぱい</a:t>
            </a:r>
            <a:endParaRPr kumimoji="1" lang="ja-JP" altLang="en-US" sz="3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4381158-A7E6-8077-AAB7-F72138805FEE}"/>
              </a:ext>
            </a:extLst>
          </p:cNvPr>
          <p:cNvSpPr txBox="1"/>
          <p:nvPr/>
        </p:nvSpPr>
        <p:spPr>
          <a:xfrm>
            <a:off x="1375452" y="2967335"/>
            <a:ext cx="63930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北浜プチマルシェ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4A49214F-1DA3-C62A-7288-EA95484FF65F}"/>
              </a:ext>
            </a:extLst>
          </p:cNvPr>
          <p:cNvSpPr/>
          <p:nvPr/>
        </p:nvSpPr>
        <p:spPr>
          <a:xfrm>
            <a:off x="1375452" y="4779035"/>
            <a:ext cx="6393097" cy="110799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楽しいお店が大集合！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D0BE7D7-5BFC-E62E-EC9F-A135847ED0BA}"/>
              </a:ext>
            </a:extLst>
          </p:cNvPr>
          <p:cNvSpPr txBox="1"/>
          <p:nvPr/>
        </p:nvSpPr>
        <p:spPr>
          <a:xfrm>
            <a:off x="4091699" y="5707018"/>
            <a:ext cx="4705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FF0000"/>
                </a:solidFill>
              </a:rPr>
              <a:t>当日は</a:t>
            </a:r>
            <a:r>
              <a:rPr kumimoji="1" lang="ja-JP" altLang="en-US" sz="2400" u="sng" dirty="0">
                <a:solidFill>
                  <a:srgbClr val="FF0000"/>
                </a:solidFill>
              </a:rPr>
              <a:t>キッチンカー</a:t>
            </a:r>
            <a:r>
              <a:rPr kumimoji="1" lang="ja-JP" altLang="en-US" sz="2400" dirty="0">
                <a:solidFill>
                  <a:srgbClr val="FF0000"/>
                </a:solidFill>
              </a:rPr>
              <a:t>も出店します！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6752571-310B-FC5A-D710-7D985283B05D}"/>
              </a:ext>
            </a:extLst>
          </p:cNvPr>
          <p:cNvSpPr/>
          <p:nvPr/>
        </p:nvSpPr>
        <p:spPr>
          <a:xfrm>
            <a:off x="554201" y="3596556"/>
            <a:ext cx="3692106" cy="1356085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生活を彩る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クラフトブース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625BF38-CF73-F972-8024-E29C9A219947}"/>
              </a:ext>
            </a:extLst>
          </p:cNvPr>
          <p:cNvSpPr/>
          <p:nvPr/>
        </p:nvSpPr>
        <p:spPr>
          <a:xfrm>
            <a:off x="4896199" y="3617540"/>
            <a:ext cx="3693600" cy="135608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子供と楽しむ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遊び体験ブース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3156D1-60F9-7311-3A2C-F32FDE382939}"/>
              </a:ext>
            </a:extLst>
          </p:cNvPr>
          <p:cNvSpPr txBox="1"/>
          <p:nvPr/>
        </p:nvSpPr>
        <p:spPr>
          <a:xfrm>
            <a:off x="4246307" y="1399882"/>
            <a:ext cx="31935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３月２２日～２４日</a:t>
            </a:r>
            <a:endParaRPr kumimoji="1" lang="en-US" altLang="ja-JP" sz="2800" i="1" dirty="0">
              <a:solidFill>
                <a:srgbClr val="7030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１０時～１６時</a:t>
            </a:r>
            <a:endParaRPr kumimoji="1" lang="en-US" altLang="ja-JP" sz="2800" i="1" dirty="0">
              <a:solidFill>
                <a:srgbClr val="7030A0"/>
              </a:solidFill>
            </a:endParaRPr>
          </a:p>
        </p:txBody>
      </p:sp>
      <p:sp>
        <p:nvSpPr>
          <p:cNvPr id="12" name="八角形 11">
            <a:extLst>
              <a:ext uri="{FF2B5EF4-FFF2-40B4-BE49-F238E27FC236}">
                <a16:creationId xmlns:a16="http://schemas.microsoft.com/office/drawing/2014/main" id="{A5B1F0C2-A5E4-7296-DB4B-05490158FDF8}"/>
              </a:ext>
            </a:extLst>
          </p:cNvPr>
          <p:cNvSpPr/>
          <p:nvPr/>
        </p:nvSpPr>
        <p:spPr>
          <a:xfrm>
            <a:off x="554201" y="1263159"/>
            <a:ext cx="2867719" cy="1227551"/>
          </a:xfrm>
          <a:prstGeom prst="octagon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日時</a:t>
            </a:r>
            <a:endParaRPr kumimoji="1"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1021</TotalTime>
  <Words>39</Words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2023-01-11T06:18:38Z</dcterms:created>
  <dcterms:modified xsi:type="dcterms:W3CDTF">2023-10-02T01:19:09Z</dcterms:modified>
</cp:coreProperties>
</file>