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FFFFCC"/>
    <a:srgbClr val="CCECFF"/>
    <a:srgbClr val="CCFFCC"/>
    <a:srgbClr val="CCFFFF"/>
    <a:srgbClr val="FFFFFF"/>
    <a:srgbClr val="FF6600"/>
    <a:srgbClr val="99CC00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FA090-0B0C-4EC5-B6D5-4F0FBDD3631D}" type="datetimeFigureOut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86296-CD2B-4E68-ACD6-D626700B9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99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B591-2B26-47C6-A7B9-5BF495F6B7AD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01528-B58D-4932-83C9-6FAB08AE9B1F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CF3C9-65D1-4F5E-8C1F-8B4CA451BFF5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DE698-895C-46FA-9FD3-7BEACAD131DF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B23B-AAFF-413D-AF63-C6D4BE9CB03B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3896-678E-41DD-998A-9C1AC8EA5E22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F160E-2D4A-413E-97CD-13453ABC2085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A2C9E-28CA-4473-8D33-2864874442A8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F6C4-0EF9-4B4B-A3FA-CB336FC7D947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3A6A-6545-46C9-A128-9A27AF5809F7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C555-B30F-47B9-B449-0AE4720CF850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D1ED7-DAA7-4DFE-A133-46B44977E6C7}" type="datetime1">
              <a:rPr kumimoji="1" lang="ja-JP" altLang="en-US" smtClean="0"/>
              <a:t>2023/10/26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F6814E-1063-5DCE-E20B-3BC97214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048061C0-F42D-19A1-9F44-DBC7C3E0B8EB}"/>
              </a:ext>
            </a:extLst>
          </p:cNvPr>
          <p:cNvSpPr/>
          <p:nvPr/>
        </p:nvSpPr>
        <p:spPr>
          <a:xfrm>
            <a:off x="1183976" y="854014"/>
            <a:ext cx="6776049" cy="190643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/>
              <a:t>風に乗ろう！</a:t>
            </a:r>
            <a:endParaRPr kumimoji="1" lang="en-US" altLang="ja-JP" sz="3200" i="1" dirty="0"/>
          </a:p>
          <a:p>
            <a:pPr algn="ctr"/>
            <a:r>
              <a:rPr kumimoji="1" lang="ja-JP" altLang="en-US" sz="5400" dirty="0">
                <a:solidFill>
                  <a:srgbClr val="0070C0"/>
                </a:solidFill>
              </a:rPr>
              <a:t>パラグライダー体験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C6B6C3-08CD-9F8A-9BDE-EF60A131B5F5}"/>
              </a:ext>
            </a:extLst>
          </p:cNvPr>
          <p:cNvSpPr txBox="1"/>
          <p:nvPr/>
        </p:nvSpPr>
        <p:spPr>
          <a:xfrm>
            <a:off x="3541109" y="5956241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西山スカイパーク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1348FF5-258A-A564-7FC5-A4646194C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91521"/>
            <a:ext cx="45720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55EE4B53-1D6D-49CC-9DD4-61A13308C949}"/>
              </a:ext>
            </a:extLst>
          </p:cNvPr>
          <p:cNvSpPr/>
          <p:nvPr/>
        </p:nvSpPr>
        <p:spPr>
          <a:xfrm>
            <a:off x="1310616" y="1928167"/>
            <a:ext cx="6522768" cy="1865883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パラシュートを地上で開き斜面を利用して空を飛ぶスカイスポーツです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AD57589-741F-85B1-C1D6-D75B38622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91485089-1A7E-34EC-D83F-510CCBA6C378}"/>
              </a:ext>
            </a:extLst>
          </p:cNvPr>
          <p:cNvSpPr/>
          <p:nvPr/>
        </p:nvSpPr>
        <p:spPr>
          <a:xfrm>
            <a:off x="534838" y="4675517"/>
            <a:ext cx="3045124" cy="1337094"/>
          </a:xfrm>
          <a:prstGeom prst="rightArrowCallou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特長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9689E2-8E7A-49E5-41A4-7974CD1ED2D9}"/>
              </a:ext>
            </a:extLst>
          </p:cNvPr>
          <p:cNvSpPr txBox="1"/>
          <p:nvPr/>
        </p:nvSpPr>
        <p:spPr>
          <a:xfrm>
            <a:off x="4038354" y="4928565"/>
            <a:ext cx="3876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鳥のようになれる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運動が苦手でも楽しめる</a:t>
            </a:r>
          </a:p>
        </p:txBody>
      </p:sp>
      <p:sp>
        <p:nvSpPr>
          <p:cNvPr id="10" name="矢印: 五方向 9">
            <a:extLst>
              <a:ext uri="{FF2B5EF4-FFF2-40B4-BE49-F238E27FC236}">
                <a16:creationId xmlns:a16="http://schemas.microsoft.com/office/drawing/2014/main" id="{3824DDA0-8B1B-3DE1-6F36-16CB906E9525}"/>
              </a:ext>
            </a:extLst>
          </p:cNvPr>
          <p:cNvSpPr/>
          <p:nvPr/>
        </p:nvSpPr>
        <p:spPr>
          <a:xfrm>
            <a:off x="534838" y="281369"/>
            <a:ext cx="4934309" cy="943752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パラグライダーとは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5DA7D1-F690-26BE-9B0C-03655B5CEAD6}"/>
              </a:ext>
            </a:extLst>
          </p:cNvPr>
          <p:cNvSpPr txBox="1"/>
          <p:nvPr/>
        </p:nvSpPr>
        <p:spPr>
          <a:xfrm>
            <a:off x="2114026" y="13841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EBA0F96-6963-AB1D-FBA0-177E6AE66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572EACCD-6EE0-C61D-2F03-920B0FF32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548982"/>
              </p:ext>
            </p:extLst>
          </p:nvPr>
        </p:nvGraphicFramePr>
        <p:xfrm>
          <a:off x="1658541" y="1958198"/>
          <a:ext cx="5826918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49545">
                  <a:extLst>
                    <a:ext uri="{9D8B030D-6E8A-4147-A177-3AD203B41FA5}">
                      <a16:colId xmlns:a16="http://schemas.microsoft.com/office/drawing/2014/main" val="1696566261"/>
                    </a:ext>
                  </a:extLst>
                </a:gridCol>
                <a:gridCol w="2277373">
                  <a:extLst>
                    <a:ext uri="{9D8B030D-6E8A-4147-A177-3AD203B41FA5}">
                      <a16:colId xmlns:a16="http://schemas.microsoft.com/office/drawing/2014/main" val="1699801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zh-TW" altLang="en-US" sz="2800" dirty="0"/>
                        <a:t>子供浮遊体験</a:t>
                      </a:r>
                      <a:endParaRPr kumimoji="1" lang="ja-JP" altLang="en-US" sz="28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２，５００円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2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１人乗り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７，０００円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31169718"/>
                  </a:ext>
                </a:extLst>
              </a:tr>
              <a:tr h="21202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インストラクター付き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９，５００円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83063"/>
                  </a:ext>
                </a:extLst>
              </a:tr>
            </a:tbl>
          </a:graphicData>
        </a:graphic>
      </p:graphicFrame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53A7C3FF-DC68-95D8-92DB-AF1652DC46D4}"/>
              </a:ext>
            </a:extLst>
          </p:cNvPr>
          <p:cNvSpPr/>
          <p:nvPr/>
        </p:nvSpPr>
        <p:spPr>
          <a:xfrm>
            <a:off x="3648973" y="4746983"/>
            <a:ext cx="4710023" cy="1127606"/>
          </a:xfrm>
          <a:prstGeom prst="wedgeRoundRectCallout">
            <a:avLst>
              <a:gd name="adj1" fmla="val -64673"/>
              <a:gd name="adj2" fmla="val -9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詳細は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ホームページ</a:t>
            </a:r>
            <a:r>
              <a:rPr kumimoji="1" lang="ja-JP" altLang="en-US" sz="2400" dirty="0"/>
              <a:t>にて！</a:t>
            </a:r>
            <a:endParaRPr kumimoji="1" lang="en-US" altLang="ja-JP" sz="2400" dirty="0"/>
          </a:p>
        </p:txBody>
      </p:sp>
      <p:sp>
        <p:nvSpPr>
          <p:cNvPr id="17" name="矢印: 五方向 16">
            <a:extLst>
              <a:ext uri="{FF2B5EF4-FFF2-40B4-BE49-F238E27FC236}">
                <a16:creationId xmlns:a16="http://schemas.microsoft.com/office/drawing/2014/main" id="{85BC8D00-6763-5944-25D5-536BC03E695F}"/>
              </a:ext>
            </a:extLst>
          </p:cNvPr>
          <p:cNvSpPr/>
          <p:nvPr/>
        </p:nvSpPr>
        <p:spPr>
          <a:xfrm>
            <a:off x="534838" y="281369"/>
            <a:ext cx="4935600" cy="943752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体験料金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A63E1D4-D6CA-1E84-C872-70DB896B7D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06" y="4108451"/>
            <a:ext cx="2381582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1198</TotalTime>
  <Words>58</Words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2023-06-14T08:05:16Z</cp:lastPrinted>
  <dcterms:created xsi:type="dcterms:W3CDTF">2023-01-23T04:00:31Z</dcterms:created>
  <dcterms:modified xsi:type="dcterms:W3CDTF">2023-10-26T00:59:11Z</dcterms:modified>
</cp:coreProperties>
</file>