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256" r:id="rId2"/>
    <p:sldId id="258" r:id="rId3"/>
    <p:sldId id="257" r:id="rId4"/>
  </p:sldIdLst>
  <p:sldSz cx="9144000" cy="6858000" type="screen4x3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  <a:srgbClr val="FFFF99"/>
    <a:srgbClr val="FFFFCC"/>
    <a:srgbClr val="CCECFF"/>
    <a:srgbClr val="CCFFCC"/>
    <a:srgbClr val="CCFFFF"/>
    <a:srgbClr val="FFFFFF"/>
    <a:srgbClr val="FF6600"/>
    <a:srgbClr val="99CC00"/>
    <a:srgbClr val="CC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2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6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6EFA090-0B0C-4EC5-B6D5-4F0FBDD3631D}" type="datetimeFigureOut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49363" y="1279525"/>
            <a:ext cx="4606925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1200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4313" y="972185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F486296-CD2B-4E68-ACD6-D626700B91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09953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5B591-2B26-47C6-A7B9-5BF495F6B7AD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64012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01528-B58D-4932-83C9-6FAB08AE9B1F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0991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0CF3C9-65D1-4F5E-8C1F-8B4CA451BFF5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5751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9DE698-895C-46FA-9FD3-7BEACAD131DF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27144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E7B23B-AAFF-413D-AF63-C6D4BE9CB03B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83110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F23896-678E-41DD-998A-9C1AC8EA5E22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99564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1F160E-2D4A-413E-97CD-13453ABC2085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824729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2A2C9E-28CA-4473-8D33-2864874442A8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71497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BF6C4-0EF9-4B4B-A3FA-CB336FC7D947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20149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33A6A-6545-46C9-A128-9A27AF5809F7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0977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B2C555-B30F-47B9-B449-0AE4720CF850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97395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EC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ED1ED7-DAA7-4DFE-A133-46B44977E6C7}" type="datetime1">
              <a:rPr kumimoji="1" lang="ja-JP" altLang="en-US" smtClean="0"/>
              <a:t>2023/10/26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3903E3-D9FF-41D9-B5B6-2EB7CE6C982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1352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B78E2E9-107D-4BBC-938D-F580C1E5FA7A}"/>
              </a:ext>
            </a:extLst>
          </p:cNvPr>
          <p:cNvSpPr txBox="1"/>
          <p:nvPr/>
        </p:nvSpPr>
        <p:spPr>
          <a:xfrm>
            <a:off x="203096" y="188617"/>
            <a:ext cx="17235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dirty="0"/>
              <a:t>受験番号　名前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AF6814E-1063-5DCE-E20B-3BC97214E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>
                <a:solidFill>
                  <a:schemeClr val="tx1"/>
                </a:solidFill>
              </a:rPr>
              <a:t>1</a:t>
            </a:fld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13" name="四角形: 角を丸くする 12">
            <a:extLst>
              <a:ext uri="{FF2B5EF4-FFF2-40B4-BE49-F238E27FC236}">
                <a16:creationId xmlns:a16="http://schemas.microsoft.com/office/drawing/2014/main" id="{048061C0-F42D-19A1-9F44-DBC7C3E0B8EB}"/>
              </a:ext>
            </a:extLst>
          </p:cNvPr>
          <p:cNvSpPr/>
          <p:nvPr/>
        </p:nvSpPr>
        <p:spPr>
          <a:xfrm>
            <a:off x="1183976" y="854014"/>
            <a:ext cx="6776049" cy="1906437"/>
          </a:xfrm>
          <a:prstGeom prst="roundRect">
            <a:avLst/>
          </a:prstGeom>
          <a:solidFill>
            <a:srgbClr val="FFFF99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200" i="1" dirty="0"/>
              <a:t>風に乗ろう！</a:t>
            </a:r>
            <a:endParaRPr kumimoji="1" lang="en-US" altLang="ja-JP" sz="3200" i="1" dirty="0"/>
          </a:p>
          <a:p>
            <a:pPr algn="ctr"/>
            <a:r>
              <a:rPr kumimoji="1" lang="ja-JP" altLang="en-US" sz="5400" dirty="0">
                <a:solidFill>
                  <a:srgbClr val="0070C0"/>
                </a:solidFill>
              </a:rPr>
              <a:t>パラグライダー体験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3C6B6C3-08CD-9F8A-9BDE-EF60A131B5F5}"/>
              </a:ext>
            </a:extLst>
          </p:cNvPr>
          <p:cNvSpPr txBox="1"/>
          <p:nvPr/>
        </p:nvSpPr>
        <p:spPr>
          <a:xfrm>
            <a:off x="3541109" y="5956241"/>
            <a:ext cx="206178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西山スカイパーク</a:t>
            </a:r>
          </a:p>
        </p:txBody>
      </p:sp>
      <p:pic>
        <p:nvPicPr>
          <p:cNvPr id="6" name="図 5">
            <a:extLst>
              <a:ext uri="{FF2B5EF4-FFF2-40B4-BE49-F238E27FC236}">
                <a16:creationId xmlns:a16="http://schemas.microsoft.com/office/drawing/2014/main" id="{F1348FF5-258A-A564-7FC5-A4646194CD0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86000" y="3091521"/>
            <a:ext cx="4572000" cy="25336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751756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四角形: 角度付き 2">
            <a:extLst>
              <a:ext uri="{FF2B5EF4-FFF2-40B4-BE49-F238E27FC236}">
                <a16:creationId xmlns:a16="http://schemas.microsoft.com/office/drawing/2014/main" id="{55EE4B53-1D6D-49CC-9DD4-61A13308C949}"/>
              </a:ext>
            </a:extLst>
          </p:cNvPr>
          <p:cNvSpPr/>
          <p:nvPr/>
        </p:nvSpPr>
        <p:spPr>
          <a:xfrm>
            <a:off x="1310616" y="1928167"/>
            <a:ext cx="6522768" cy="1865883"/>
          </a:xfrm>
          <a:prstGeom prst="bevel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2400" dirty="0">
                <a:solidFill>
                  <a:srgbClr val="00B050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パラシュートを地上で開き斜面を利用して空を飛ぶスカイスポーツです</a:t>
            </a:r>
          </a:p>
        </p:txBody>
      </p:sp>
      <p:sp>
        <p:nvSpPr>
          <p:cNvPr id="2" name="スライド番号プレースホルダー 1">
            <a:extLst>
              <a:ext uri="{FF2B5EF4-FFF2-40B4-BE49-F238E27FC236}">
                <a16:creationId xmlns:a16="http://schemas.microsoft.com/office/drawing/2014/main" id="{2AD57589-741F-85B1-C1D6-D75B38622F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>
                <a:solidFill>
                  <a:schemeClr val="tx1"/>
                </a:solidFill>
              </a:rPr>
              <a:t>2</a:t>
            </a:fld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4" name="吹き出し: 右矢印 3">
            <a:extLst>
              <a:ext uri="{FF2B5EF4-FFF2-40B4-BE49-F238E27FC236}">
                <a16:creationId xmlns:a16="http://schemas.microsoft.com/office/drawing/2014/main" id="{91485089-1A7E-34EC-D83F-510CCBA6C378}"/>
              </a:ext>
            </a:extLst>
          </p:cNvPr>
          <p:cNvSpPr/>
          <p:nvPr/>
        </p:nvSpPr>
        <p:spPr>
          <a:xfrm>
            <a:off x="534838" y="4675517"/>
            <a:ext cx="3045124" cy="1337094"/>
          </a:xfrm>
          <a:prstGeom prst="rightArrowCallout">
            <a:avLst/>
          </a:prstGeom>
          <a:solidFill>
            <a:srgbClr val="0070C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600" dirty="0">
                <a:solidFill>
                  <a:schemeClr val="bg1"/>
                </a:solidFill>
              </a:rPr>
              <a:t>特長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99689E2-8E7A-49E5-41A4-7974CD1ED2D9}"/>
              </a:ext>
            </a:extLst>
          </p:cNvPr>
          <p:cNvSpPr txBox="1"/>
          <p:nvPr/>
        </p:nvSpPr>
        <p:spPr>
          <a:xfrm>
            <a:off x="4038354" y="4928565"/>
            <a:ext cx="387638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鳥のようになれる</a:t>
            </a:r>
            <a:endParaRPr kumimoji="1" lang="en-US" altLang="ja-JP" sz="24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24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運動が苦手でも楽しめる</a:t>
            </a:r>
          </a:p>
        </p:txBody>
      </p:sp>
      <p:sp>
        <p:nvSpPr>
          <p:cNvPr id="10" name="矢印: 五方向 9">
            <a:extLst>
              <a:ext uri="{FF2B5EF4-FFF2-40B4-BE49-F238E27FC236}">
                <a16:creationId xmlns:a16="http://schemas.microsoft.com/office/drawing/2014/main" id="{3824DDA0-8B1B-3DE1-6F36-16CB906E9525}"/>
              </a:ext>
            </a:extLst>
          </p:cNvPr>
          <p:cNvSpPr/>
          <p:nvPr/>
        </p:nvSpPr>
        <p:spPr>
          <a:xfrm>
            <a:off x="534838" y="281369"/>
            <a:ext cx="4934309" cy="943752"/>
          </a:xfrm>
          <a:prstGeom prst="homePlate">
            <a:avLst/>
          </a:prstGeom>
          <a:solidFill>
            <a:srgbClr val="FFFF99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600" dirty="0"/>
              <a:t>パラグライダーとは</a:t>
            </a:r>
          </a:p>
        </p:txBody>
      </p:sp>
    </p:spTree>
    <p:extLst>
      <p:ext uri="{BB962C8B-B14F-4D97-AF65-F5344CB8AC3E}">
        <p14:creationId xmlns:p14="http://schemas.microsoft.com/office/powerpoint/2010/main" val="38478131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8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3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1" animBg="1"/>
      <p:bldP spid="4" grpId="1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605DA7D1-F690-26BE-9B0C-03655B5CEAD6}"/>
              </a:ext>
            </a:extLst>
          </p:cNvPr>
          <p:cNvSpPr txBox="1"/>
          <p:nvPr/>
        </p:nvSpPr>
        <p:spPr>
          <a:xfrm>
            <a:off x="2114026" y="1384183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ja-JP" altLang="en-US" dirty="0"/>
          </a:p>
        </p:txBody>
      </p:sp>
      <p:sp>
        <p:nvSpPr>
          <p:cNvPr id="8" name="スライド番号プレースホルダー 7">
            <a:extLst>
              <a:ext uri="{FF2B5EF4-FFF2-40B4-BE49-F238E27FC236}">
                <a16:creationId xmlns:a16="http://schemas.microsoft.com/office/drawing/2014/main" id="{8EBA0F96-6963-AB1D-FBA0-177E6AE663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3903E3-D9FF-41D9-B5B6-2EB7CE6C982D}" type="slidenum">
              <a:rPr kumimoji="1" lang="ja-JP" altLang="en-US" smtClean="0">
                <a:solidFill>
                  <a:schemeClr val="tx1"/>
                </a:solidFill>
              </a:rPr>
              <a:t>3</a:t>
            </a:fld>
            <a:endParaRPr kumimoji="1" lang="ja-JP" altLang="en-US">
              <a:solidFill>
                <a:schemeClr val="tx1"/>
              </a:solidFill>
            </a:endParaRPr>
          </a:p>
        </p:txBody>
      </p:sp>
      <p:graphicFrame>
        <p:nvGraphicFramePr>
          <p:cNvPr id="5" name="表 3">
            <a:extLst>
              <a:ext uri="{FF2B5EF4-FFF2-40B4-BE49-F238E27FC236}">
                <a16:creationId xmlns:a16="http://schemas.microsoft.com/office/drawing/2014/main" id="{572EACCD-6EE0-C61D-2F03-920B0FF322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65548982"/>
              </p:ext>
            </p:extLst>
          </p:nvPr>
        </p:nvGraphicFramePr>
        <p:xfrm>
          <a:off x="1658541" y="1958198"/>
          <a:ext cx="5826918" cy="15544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549545">
                  <a:extLst>
                    <a:ext uri="{9D8B030D-6E8A-4147-A177-3AD203B41FA5}">
                      <a16:colId xmlns:a16="http://schemas.microsoft.com/office/drawing/2014/main" val="1696566261"/>
                    </a:ext>
                  </a:extLst>
                </a:gridCol>
                <a:gridCol w="2277373">
                  <a:extLst>
                    <a:ext uri="{9D8B030D-6E8A-4147-A177-3AD203B41FA5}">
                      <a16:colId xmlns:a16="http://schemas.microsoft.com/office/drawing/2014/main" val="16998010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zh-TW" altLang="en-US" sz="2800" dirty="0"/>
                        <a:t>子供浮遊体験</a:t>
                      </a:r>
                      <a:endParaRPr kumimoji="1" lang="ja-JP" altLang="en-US" sz="2800" dirty="0"/>
                    </a:p>
                  </a:txBody>
                  <a:tcPr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800" dirty="0"/>
                        <a:t>２，５００円</a:t>
                      </a:r>
                    </a:p>
                  </a:txBody>
                  <a:tcPr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885203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2800" dirty="0"/>
                        <a:t>１人乗り</a:t>
                      </a:r>
                    </a:p>
                  </a:txBody>
                  <a:tcPr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800" dirty="0"/>
                        <a:t>７，０００円</a:t>
                      </a:r>
                    </a:p>
                  </a:txBody>
                  <a:tcPr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31169718"/>
                  </a:ext>
                </a:extLst>
              </a:tr>
              <a:tr h="212022">
                <a:tc>
                  <a:txBody>
                    <a:bodyPr/>
                    <a:lstStyle/>
                    <a:p>
                      <a:r>
                        <a:rPr kumimoji="1" lang="ja-JP" altLang="en-US" sz="2800" dirty="0"/>
                        <a:t>インストラクター付き</a:t>
                      </a:r>
                    </a:p>
                  </a:txBody>
                  <a:tcPr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2800" dirty="0"/>
                        <a:t>９，５００円</a:t>
                      </a:r>
                    </a:p>
                  </a:txBody>
                  <a:tcPr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73483063"/>
                  </a:ext>
                </a:extLst>
              </a:tr>
            </a:tbl>
          </a:graphicData>
        </a:graphic>
      </p:graphicFrame>
      <p:sp>
        <p:nvSpPr>
          <p:cNvPr id="2" name="吹き出し: 角を丸めた四角形 1">
            <a:extLst>
              <a:ext uri="{FF2B5EF4-FFF2-40B4-BE49-F238E27FC236}">
                <a16:creationId xmlns:a16="http://schemas.microsoft.com/office/drawing/2014/main" id="{53A7C3FF-DC68-95D8-92DB-AF1652DC46D4}"/>
              </a:ext>
            </a:extLst>
          </p:cNvPr>
          <p:cNvSpPr/>
          <p:nvPr/>
        </p:nvSpPr>
        <p:spPr>
          <a:xfrm>
            <a:off x="3648973" y="4746983"/>
            <a:ext cx="4710023" cy="1127606"/>
          </a:xfrm>
          <a:prstGeom prst="wedgeRoundRectCallout">
            <a:avLst>
              <a:gd name="adj1" fmla="val -64673"/>
              <a:gd name="adj2" fmla="val -993"/>
              <a:gd name="adj3" fmla="val 16667"/>
            </a:avLst>
          </a:prstGeom>
          <a:solidFill>
            <a:schemeClr val="bg1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詳細は</a:t>
            </a:r>
            <a:r>
              <a:rPr kumimoji="1" lang="ja-JP" altLang="en-US" sz="2400" u="sng" dirty="0">
                <a:solidFill>
                  <a:srgbClr val="FF0000"/>
                </a:solidFill>
              </a:rPr>
              <a:t>ホームページ</a:t>
            </a:r>
            <a:r>
              <a:rPr kumimoji="1" lang="ja-JP" altLang="en-US" sz="2400" dirty="0"/>
              <a:t>にて！</a:t>
            </a:r>
            <a:endParaRPr kumimoji="1" lang="en-US" altLang="ja-JP" sz="2400" dirty="0"/>
          </a:p>
        </p:txBody>
      </p:sp>
      <p:sp>
        <p:nvSpPr>
          <p:cNvPr id="17" name="矢印: 五方向 16">
            <a:extLst>
              <a:ext uri="{FF2B5EF4-FFF2-40B4-BE49-F238E27FC236}">
                <a16:creationId xmlns:a16="http://schemas.microsoft.com/office/drawing/2014/main" id="{85BC8D00-6763-5944-25D5-536BC03E695F}"/>
              </a:ext>
            </a:extLst>
          </p:cNvPr>
          <p:cNvSpPr/>
          <p:nvPr/>
        </p:nvSpPr>
        <p:spPr>
          <a:xfrm>
            <a:off x="534838" y="281369"/>
            <a:ext cx="4935600" cy="943752"/>
          </a:xfrm>
          <a:prstGeom prst="homePlate">
            <a:avLst/>
          </a:prstGeom>
          <a:solidFill>
            <a:srgbClr val="FFFF99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600" dirty="0"/>
              <a:t>体験料金</a:t>
            </a:r>
          </a:p>
        </p:txBody>
      </p:sp>
      <p:pic>
        <p:nvPicPr>
          <p:cNvPr id="6" name="図 5">
            <a:extLst>
              <a:ext uri="{FF2B5EF4-FFF2-40B4-BE49-F238E27FC236}">
                <a16:creationId xmlns:a16="http://schemas.microsoft.com/office/drawing/2014/main" id="{EA63E1D4-D6CA-1E84-C872-70DB896B7DE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06" y="4108451"/>
            <a:ext cx="2381582" cy="22482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071006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ユーザー定義 3">
      <a:majorFont>
        <a:latin typeface="ＭＳ Ｐゴシック"/>
        <a:ea typeface="ＭＳ Ｐゴシック"/>
        <a:cs typeface=""/>
      </a:majorFont>
      <a:minorFont>
        <a:latin typeface="ＭＳ Ｐゴシック"/>
        <a:ea typeface="ＭＳ Ｐゴシック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/>
      <a:bodyPr rtlCol="0" anchor="ctr"/>
      <a:lstStyle>
        <a:defPPr algn="ctr">
          <a:defRPr kumimoji="1"/>
        </a:defPPr>
      </a:lstStyle>
      <a:style>
        <a:lnRef idx="2">
          <a:schemeClr val="dk1"/>
        </a:lnRef>
        <a:fillRef idx="1">
          <a:schemeClr val="lt1"/>
        </a:fillRef>
        <a:effectRef idx="0">
          <a:schemeClr val="dk1"/>
        </a:effectRef>
        <a:fontRef idx="minor">
          <a:schemeClr val="dk1"/>
        </a:fontRef>
      </a:style>
    </a:spDef>
  </a:objectDefaults>
  <a:extraClrSchemeLst/>
  <a:extLst>
    <a:ext uri="{05A4C25C-085E-4340-85A3-A5531E510DB2}">
      <thm15:themeFamily xmlns:thm15="http://schemas.microsoft.com/office/thememl/2012/main" name="PR模範解答用テンプレート.potx" id="{1A030B98-4D43-42CB-AAEF-FB3C65187B94}" vid="{03FC9EA6-7C56-4303-BF38-E1D32B822D9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PR模範解答用テンプレート</Template>
  <TotalTime>1198</TotalTime>
  <Words>58</Words>
  <PresentationFormat>画面に合わせる (4:3)</PresentationFormat>
  <Paragraphs>20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ＭＳ Ｐゴシック</vt:lpstr>
      <vt:lpstr>ＭＳ 明朝</vt:lpstr>
      <vt:lpstr>游ゴシック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>日本情報処理検定協会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2023-06-14T08:05:16Z</cp:lastPrinted>
  <dcterms:created xsi:type="dcterms:W3CDTF">2023-01-23T04:00:31Z</dcterms:created>
  <dcterms:modified xsi:type="dcterms:W3CDTF">2023-10-26T00:59:11Z</dcterms:modified>
</cp:coreProperties>
</file>

<file path=docProps/thumbnail.jpeg>
</file>