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FF99"/>
    <a:srgbClr val="CCFFFF"/>
    <a:srgbClr val="FF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4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2023/7/11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2023/7/11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2023/7/11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2023/7/11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2023/7/11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2023/7/11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37EB034F-B0C5-4FC7-C963-387D75E1B3BF}"/>
              </a:ext>
            </a:extLst>
          </p:cNvPr>
          <p:cNvSpPr/>
          <p:nvPr/>
        </p:nvSpPr>
        <p:spPr>
          <a:xfrm>
            <a:off x="990600" y="4535593"/>
            <a:ext cx="3207369" cy="149516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  <a:latin typeface="+mn-ea"/>
              </a:rPr>
              <a:t>今なら</a:t>
            </a:r>
            <a:endParaRPr kumimoji="1" lang="ja-JP" altLang="en-US" sz="5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188F429-2537-9B7F-36F6-268E68F034A8}"/>
              </a:ext>
            </a:extLst>
          </p:cNvPr>
          <p:cNvSpPr txBox="1"/>
          <p:nvPr/>
        </p:nvSpPr>
        <p:spPr>
          <a:xfrm>
            <a:off x="4748301" y="4806124"/>
            <a:ext cx="34050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0070C0"/>
                </a:solidFill>
                <a:latin typeface="+mn-ea"/>
              </a:rPr>
              <a:t>５００ポイント付与</a:t>
            </a:r>
            <a:endParaRPr kumimoji="1" lang="en-US" altLang="ja-JP" sz="2800" i="1" dirty="0">
              <a:solidFill>
                <a:srgbClr val="0070C0"/>
              </a:solidFill>
              <a:latin typeface="+mn-ea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0070C0"/>
                </a:solidFill>
                <a:latin typeface="+mn-ea"/>
              </a:rPr>
              <a:t>対象商品１点無料</a:t>
            </a:r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3BD03E4D-998D-45C5-DE19-983946584C0C}"/>
              </a:ext>
            </a:extLst>
          </p:cNvPr>
          <p:cNvSpPr/>
          <p:nvPr/>
        </p:nvSpPr>
        <p:spPr>
          <a:xfrm>
            <a:off x="990600" y="980586"/>
            <a:ext cx="7162800" cy="2467896"/>
          </a:xfrm>
          <a:prstGeom prst="octagon">
            <a:avLst/>
          </a:prstGeom>
          <a:solidFill>
            <a:srgbClr val="FFFF99"/>
          </a:solidFill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tx1"/>
                </a:solidFill>
                <a:ea typeface="ＭＳ Ｐゴシック" panose="020B0600070205080204" pitchFamily="50" charset="-128"/>
              </a:rPr>
              <a:t>スーパー鈴森</a:t>
            </a:r>
            <a:endParaRPr kumimoji="1" lang="en-US" altLang="ja-JP" sz="3200" dirty="0">
              <a:solidFill>
                <a:schemeClr val="tx1"/>
              </a:solidFill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400" dirty="0">
                <a:solidFill>
                  <a:srgbClr val="FF0000"/>
                </a:solidFill>
                <a:ea typeface="ＭＳ Ｐゴシック" panose="020B0600070205080204" pitchFamily="50" charset="-128"/>
              </a:rPr>
              <a:t>アプリ会員</a:t>
            </a:r>
            <a:r>
              <a:rPr kumimoji="1" lang="ja-JP" altLang="en-US" sz="5400" dirty="0">
                <a:solidFill>
                  <a:schemeClr val="tx1"/>
                </a:solidFill>
                <a:ea typeface="ＭＳ Ｐゴシック" panose="020B0600070205080204" pitchFamily="50" charset="-128"/>
              </a:rPr>
              <a:t>募集中！</a:t>
            </a:r>
            <a:endParaRPr kumimoji="1" lang="en-US" altLang="ja-JP" sz="5400" dirty="0">
              <a:solidFill>
                <a:schemeClr val="tx1"/>
              </a:solidFill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0E82438-7CAB-5B7B-595D-A28C44E57E90}"/>
              </a:ext>
            </a:extLst>
          </p:cNvPr>
          <p:cNvSpPr txBox="1"/>
          <p:nvPr/>
        </p:nvSpPr>
        <p:spPr>
          <a:xfrm>
            <a:off x="1658382" y="430654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アプリでお得に便利に！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D6752571-310B-FC5A-D710-7D985283B05D}"/>
              </a:ext>
            </a:extLst>
          </p:cNvPr>
          <p:cNvSpPr/>
          <p:nvPr/>
        </p:nvSpPr>
        <p:spPr>
          <a:xfrm>
            <a:off x="1210963" y="1770238"/>
            <a:ext cx="6722075" cy="923330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お買い得情報が毎日届く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C96D546F-8482-C8D1-D44E-C690930DF652}"/>
              </a:ext>
            </a:extLst>
          </p:cNvPr>
          <p:cNvSpPr/>
          <p:nvPr/>
        </p:nvSpPr>
        <p:spPr>
          <a:xfrm>
            <a:off x="1210963" y="3183713"/>
            <a:ext cx="6722075" cy="92333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会員証として使える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73330D3A-2C86-4790-4508-C2ED8517CD06}"/>
              </a:ext>
            </a:extLst>
          </p:cNvPr>
          <p:cNvSpPr/>
          <p:nvPr/>
        </p:nvSpPr>
        <p:spPr>
          <a:xfrm>
            <a:off x="1210963" y="4597187"/>
            <a:ext cx="6722075" cy="923330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限定クーポンがもらえる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D0BE7D7-5BFC-E62E-EC9F-A135847ED0BA}"/>
              </a:ext>
            </a:extLst>
          </p:cNvPr>
          <p:cNvSpPr txBox="1"/>
          <p:nvPr/>
        </p:nvSpPr>
        <p:spPr>
          <a:xfrm>
            <a:off x="4764781" y="5937851"/>
            <a:ext cx="4148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>
                <a:solidFill>
                  <a:srgbClr val="00B050"/>
                </a:solidFill>
              </a:rPr>
              <a:t>詳細はサービスカウンターまで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986</TotalTime>
  <Words>43</Words>
  <PresentationFormat>画面に合わせる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2023-01-11T06:18:38Z</dcterms:created>
  <dcterms:modified xsi:type="dcterms:W3CDTF">2023-07-11T02:33:13Z</dcterms:modified>
</cp:coreProperties>
</file>