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CCFFCC"/>
    <a:srgbClr val="CCFFFF"/>
    <a:srgbClr val="FFFFFF"/>
    <a:srgbClr val="FF6600"/>
    <a:srgbClr val="99CC00"/>
    <a:srgbClr val="CC99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FA090-0B0C-4EC5-B6D5-4F0FBDD3631D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86296-CD2B-4E68-ACD6-D626700B91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995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B591-2B26-47C6-A7B9-5BF495F6B7AD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1528-B58D-4932-83C9-6FAB08AE9B1F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F3C9-65D1-4F5E-8C1F-8B4CA451BFF5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DE698-895C-46FA-9FD3-7BEACAD131DF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B23B-AAFF-413D-AF63-C6D4BE9CB03B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3896-678E-41DD-998A-9C1AC8EA5E22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F160E-2D4A-413E-97CD-13453ABC2085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A2C9E-28CA-4473-8D33-2864874442A8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F6C4-0EF9-4B4B-A3FA-CB336FC7D947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3A6A-6545-46C9-A128-9A27AF5809F7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C555-B30F-47B9-B449-0AE4720CF850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D1ED7-DAA7-4DFE-A133-46B44977E6C7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F6814E-1063-5DCE-E20B-3BC97214E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F6AD54-E1B6-A6B3-8621-547C14AD4245}"/>
              </a:ext>
            </a:extLst>
          </p:cNvPr>
          <p:cNvSpPr txBox="1"/>
          <p:nvPr/>
        </p:nvSpPr>
        <p:spPr>
          <a:xfrm>
            <a:off x="785547" y="1060186"/>
            <a:ext cx="75729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基礎から学べる</a:t>
            </a:r>
            <a:r>
              <a:rPr kumimoji="1" lang="ja-JP" altLang="en-US" sz="5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乗馬体験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82C4C9E-872B-09F2-3E05-1F5A5A12BAD7}"/>
              </a:ext>
            </a:extLst>
          </p:cNvPr>
          <p:cNvSpPr/>
          <p:nvPr/>
        </p:nvSpPr>
        <p:spPr>
          <a:xfrm>
            <a:off x="3384755" y="5725756"/>
            <a:ext cx="2374490" cy="53739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レイクサイド谷口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5C73CF01-3296-ED9F-862A-618D081364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2468748"/>
            <a:ext cx="523875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9932255-602C-B820-49B8-81A00653CF3C}"/>
              </a:ext>
            </a:extLst>
          </p:cNvPr>
          <p:cNvSpPr txBox="1"/>
          <p:nvPr/>
        </p:nvSpPr>
        <p:spPr>
          <a:xfrm>
            <a:off x="4161006" y="4629316"/>
            <a:ext cx="35028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7030A0"/>
                </a:solidFill>
                <a:latin typeface="+mn-ea"/>
              </a:rPr>
              <a:t>動きやすい服装</a:t>
            </a:r>
            <a:endParaRPr kumimoji="1" lang="en-US" altLang="ja-JP" sz="2400" i="1" dirty="0">
              <a:solidFill>
                <a:srgbClr val="7030A0"/>
              </a:solidFill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7030A0"/>
                </a:solidFill>
                <a:latin typeface="+mn-ea"/>
              </a:rPr>
              <a:t>長ズボンと靴下を着用</a:t>
            </a:r>
            <a:endParaRPr kumimoji="1" lang="en-US" altLang="ja-JP" sz="2400" i="1" dirty="0">
              <a:solidFill>
                <a:srgbClr val="7030A0"/>
              </a:solidFill>
              <a:latin typeface="+mn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5DA7D1-F690-26BE-9B0C-03655B5CEAD6}"/>
              </a:ext>
            </a:extLst>
          </p:cNvPr>
          <p:cNvSpPr txBox="1"/>
          <p:nvPr/>
        </p:nvSpPr>
        <p:spPr>
          <a:xfrm>
            <a:off x="2114026" y="13841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8EBA0F96-6963-AB1D-FBA0-177E6AE66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8B4F598-F885-BAE0-62DF-249D9AEAB5A7}"/>
              </a:ext>
            </a:extLst>
          </p:cNvPr>
          <p:cNvSpPr txBox="1"/>
          <p:nvPr/>
        </p:nvSpPr>
        <p:spPr>
          <a:xfrm>
            <a:off x="436605" y="486032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選べるプラン</a:t>
            </a:r>
          </a:p>
        </p:txBody>
      </p:sp>
      <p:graphicFrame>
        <p:nvGraphicFramePr>
          <p:cNvPr id="5" name="表 3">
            <a:extLst>
              <a:ext uri="{FF2B5EF4-FFF2-40B4-BE49-F238E27FC236}">
                <a16:creationId xmlns:a16="http://schemas.microsoft.com/office/drawing/2014/main" id="{572EACCD-6EE0-C61D-2F03-920B0FF32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05522"/>
              </p:ext>
            </p:extLst>
          </p:nvPr>
        </p:nvGraphicFramePr>
        <p:xfrm>
          <a:off x="1307127" y="1753515"/>
          <a:ext cx="6529747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5416">
                  <a:extLst>
                    <a:ext uri="{9D8B030D-6E8A-4147-A177-3AD203B41FA5}">
                      <a16:colId xmlns:a16="http://schemas.microsoft.com/office/drawing/2014/main" val="1696566261"/>
                    </a:ext>
                  </a:extLst>
                </a:gridCol>
                <a:gridCol w="4294331">
                  <a:extLst>
                    <a:ext uri="{9D8B030D-6E8A-4147-A177-3AD203B41FA5}">
                      <a16:colId xmlns:a16="http://schemas.microsoft.com/office/drawing/2014/main" val="1699801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ビギナー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>
                          <a:solidFill>
                            <a:schemeClr val="tx1"/>
                          </a:solidFill>
                          <a:effectLst/>
                        </a:rPr>
                        <a:t>乗馬コースを一周</a:t>
                      </a:r>
                      <a:endParaRPr kumimoji="1" lang="ja-JP" altLang="en-US" sz="28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8520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親子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effectLst/>
                        </a:rPr>
                        <a:t>幼児と保護者の二人乗り</a:t>
                      </a:r>
                      <a:endParaRPr kumimoji="1" lang="ja-JP" altLang="en-US" sz="28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31169718"/>
                  </a:ext>
                </a:extLst>
              </a:tr>
              <a:tr h="212022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トレッキング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大自然の中を散策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483063"/>
                  </a:ext>
                </a:extLst>
              </a:tr>
            </a:tbl>
          </a:graphicData>
        </a:graphic>
      </p:graphicFrame>
      <p:pic>
        <p:nvPicPr>
          <p:cNvPr id="7" name="図 6">
            <a:extLst>
              <a:ext uri="{FF2B5EF4-FFF2-40B4-BE49-F238E27FC236}">
                <a16:creationId xmlns:a16="http://schemas.microsoft.com/office/drawing/2014/main" id="{D6E97DAC-C04D-B834-2CB6-E37E06BE9D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60" y="3727084"/>
            <a:ext cx="2095792" cy="262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AD57589-741F-85B1-C1D6-D75B38622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10EF9F2-E43F-2287-B4E9-EAAD7A4D5A22}"/>
              </a:ext>
            </a:extLst>
          </p:cNvPr>
          <p:cNvSpPr txBox="1"/>
          <p:nvPr/>
        </p:nvSpPr>
        <p:spPr>
          <a:xfrm>
            <a:off x="436605" y="486032"/>
            <a:ext cx="37866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体験当日の流れ</a:t>
            </a: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0EBBBF4D-0D68-1637-5B10-152F43D72936}"/>
              </a:ext>
            </a:extLst>
          </p:cNvPr>
          <p:cNvSpPr/>
          <p:nvPr/>
        </p:nvSpPr>
        <p:spPr>
          <a:xfrm>
            <a:off x="436604" y="1972078"/>
            <a:ext cx="2753857" cy="1402994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注意事項説明</a:t>
            </a:r>
          </a:p>
        </p:txBody>
      </p:sp>
      <p:sp>
        <p:nvSpPr>
          <p:cNvPr id="7" name="矢印: 五方向 6">
            <a:extLst>
              <a:ext uri="{FF2B5EF4-FFF2-40B4-BE49-F238E27FC236}">
                <a16:creationId xmlns:a16="http://schemas.microsoft.com/office/drawing/2014/main" id="{4EE46616-2718-E229-DFEC-3F96D3BACD5D}"/>
              </a:ext>
            </a:extLst>
          </p:cNvPr>
          <p:cNvSpPr/>
          <p:nvPr/>
        </p:nvSpPr>
        <p:spPr>
          <a:xfrm>
            <a:off x="3447205" y="1972077"/>
            <a:ext cx="2754000" cy="1404000"/>
          </a:xfrm>
          <a:prstGeom prst="homePlat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スキンシップ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32E6AE9D-5683-3AF8-E231-DECD539958DD}"/>
              </a:ext>
            </a:extLst>
          </p:cNvPr>
          <p:cNvSpPr/>
          <p:nvPr/>
        </p:nvSpPr>
        <p:spPr>
          <a:xfrm>
            <a:off x="6457950" y="1972077"/>
            <a:ext cx="2249589" cy="14040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乗馬体験</a:t>
            </a: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870857B0-704B-D883-69B4-42BD7C9C4369}"/>
              </a:ext>
            </a:extLst>
          </p:cNvPr>
          <p:cNvSpPr/>
          <p:nvPr/>
        </p:nvSpPr>
        <p:spPr>
          <a:xfrm>
            <a:off x="3424687" y="4625834"/>
            <a:ext cx="5282708" cy="1290702"/>
          </a:xfrm>
          <a:prstGeom prst="wedgeRoundRectCallout">
            <a:avLst>
              <a:gd name="adj1" fmla="val -65014"/>
              <a:gd name="adj2" fmla="val -433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詳細・ご予約は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ホームページをごらんください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415C7A3-F799-AB49-1D8A-B961D280B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04" y="4127190"/>
            <a:ext cx="1924319" cy="222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1045</TotalTime>
  <Words>58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2023-06-14T08:05:16Z</cp:lastPrinted>
  <dcterms:created xsi:type="dcterms:W3CDTF">2023-01-23T04:00:31Z</dcterms:created>
  <dcterms:modified xsi:type="dcterms:W3CDTF">2023-08-01T01:25:08Z</dcterms:modified>
</cp:coreProperties>
</file>