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770688" cy="99028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ECFF"/>
    <a:srgbClr val="FFCCFF"/>
    <a:srgbClr val="FF99CC"/>
    <a:srgbClr val="FFFF99"/>
    <a:srgbClr val="C8BFE7"/>
    <a:srgbClr val="FFFFCC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復習をしていますか？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している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4F-49F4-8DE1-ADBF82BF35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どちらかといえばしている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4F-49F4-8DE1-ADBF82BF35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あまりしていない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4F-49F4-8DE1-ADBF82BF356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全くしていない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04F-49F4-8DE1-ADBF82BF35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388798512"/>
        <c:axId val="385051088"/>
      </c:barChart>
      <c:catAx>
        <c:axId val="388798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5051088"/>
        <c:crosses val="autoZero"/>
        <c:auto val="1"/>
        <c:lblAlgn val="ctr"/>
        <c:lblOffset val="100"/>
        <c:noMultiLvlLbl val="0"/>
      </c:catAx>
      <c:valAx>
        <c:axId val="385051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8798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3540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46059-827C-4D8F-99AF-B2AA17672242}" type="datetimeFigureOut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1238250"/>
            <a:ext cx="4454525" cy="3341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7863" y="4765675"/>
            <a:ext cx="5416550" cy="38989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05938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35400" y="9405938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F39EA-BC8B-459F-840B-0C5ABAAA4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07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A4C-8021-4014-A913-B51845BD7500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9E99-5704-4998-95C1-E92D725B99EE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7926-92CB-4259-87FD-607271697FB2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992F-F2F6-4ECF-BB44-A096931C7CD7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61C81-1EE9-46BC-A9FE-E97B9C53E6C8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C766-535A-465D-9A58-6DAF6E9FD4C4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C932-21D0-4EBC-A82F-A6C0D4CAAE6C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6660-8DEE-4375-A5C8-889FAD37D0E5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AF8F-1070-4EC5-A04B-84D77644095B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9728-59D2-4FD8-917D-0D7FC7C6E384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CC0B5-830C-419E-88DE-5250B5BC48CC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1E632-AAEE-4EA6-933F-4E840CBA1BD3}" type="datetime1">
              <a:rPr kumimoji="1" lang="ja-JP" altLang="en-US" smtClean="0"/>
              <a:t>2023/8/1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3E75F-3BDF-42C5-A0B8-B5FB9745F9A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B87725-82CC-5257-F362-2A4D54FBA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A790223B-0F5A-45F9-2ED5-F574160B2AF9}"/>
              </a:ext>
            </a:extLst>
          </p:cNvPr>
          <p:cNvSpPr/>
          <p:nvPr/>
        </p:nvSpPr>
        <p:spPr>
          <a:xfrm>
            <a:off x="833356" y="1207698"/>
            <a:ext cx="7477289" cy="2609553"/>
          </a:xfrm>
          <a:prstGeom prst="octagon">
            <a:avLst/>
          </a:prstGeom>
          <a:solidFill>
            <a:srgbClr val="00B0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復習をしていますか？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D67034A-DDC1-BD69-CC83-9BCCAB1F4E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471" y="4336769"/>
            <a:ext cx="3277057" cy="201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C50CBB0-0F94-C241-2478-95A3E47F6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71200-2FF3-235A-86BE-6C6CFEA76D12}"/>
              </a:ext>
            </a:extLst>
          </p:cNvPr>
          <p:cNvSpPr txBox="1"/>
          <p:nvPr/>
        </p:nvSpPr>
        <p:spPr>
          <a:xfrm>
            <a:off x="3997767" y="5186799"/>
            <a:ext cx="45175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必要だと思っていない</a:t>
            </a:r>
            <a:endParaRPr kumimoji="1" lang="en-US" altLang="ja-JP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他のことを優先してしまう</a:t>
            </a:r>
            <a:endParaRPr kumimoji="1" lang="en-US" altLang="ja-JP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0F55065B-0AEB-D087-C959-CDDF7DB7B03A}"/>
              </a:ext>
            </a:extLst>
          </p:cNvPr>
          <p:cNvSpPr/>
          <p:nvPr/>
        </p:nvSpPr>
        <p:spPr>
          <a:xfrm>
            <a:off x="413814" y="4971356"/>
            <a:ext cx="2965111" cy="1384995"/>
          </a:xfrm>
          <a:prstGeom prst="homePlate">
            <a:avLst/>
          </a:prstGeom>
          <a:solidFill>
            <a:srgbClr val="FFFF99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b="1" dirty="0"/>
              <a:t>していない人の</a:t>
            </a:r>
            <a:endParaRPr kumimoji="1" lang="en-US" altLang="ja-JP" sz="2400" b="1" dirty="0"/>
          </a:p>
          <a:p>
            <a:r>
              <a:rPr kumimoji="1" lang="ja-JP" altLang="en-US" sz="2400" b="1"/>
              <a:t>意見</a:t>
            </a:r>
            <a:endParaRPr kumimoji="1" lang="ja-JP" altLang="en-US" sz="2400" b="1" dirty="0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E5548B71-677F-C18D-9C7A-527FFD1FB6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8730799"/>
              </p:ext>
            </p:extLst>
          </p:nvPr>
        </p:nvGraphicFramePr>
        <p:xfrm>
          <a:off x="1012723" y="1792855"/>
          <a:ext cx="7118555" cy="2593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スクロール: 横 6">
            <a:extLst>
              <a:ext uri="{FF2B5EF4-FFF2-40B4-BE49-F238E27FC236}">
                <a16:creationId xmlns:a16="http://schemas.microsoft.com/office/drawing/2014/main" id="{ABDB2EFE-EACB-381F-3DB3-2866A97C5012}"/>
              </a:ext>
            </a:extLst>
          </p:cNvPr>
          <p:cNvSpPr/>
          <p:nvPr/>
        </p:nvSpPr>
        <p:spPr>
          <a:xfrm>
            <a:off x="413814" y="145299"/>
            <a:ext cx="6064370" cy="1122783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/>
              <a:t>校内アンケート結果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E4AAF8FA-4D3A-EDDF-4E28-F4707F4FF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2" name="表 8">
            <a:extLst>
              <a:ext uri="{FF2B5EF4-FFF2-40B4-BE49-F238E27FC236}">
                <a16:creationId xmlns:a16="http://schemas.microsoft.com/office/drawing/2014/main" id="{59B212AD-B2B5-A269-A734-A8011AEA83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773611"/>
              </p:ext>
            </p:extLst>
          </p:nvPr>
        </p:nvGraphicFramePr>
        <p:xfrm>
          <a:off x="1783033" y="3296366"/>
          <a:ext cx="5577934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2590">
                  <a:extLst>
                    <a:ext uri="{9D8B030D-6E8A-4147-A177-3AD203B41FA5}">
                      <a16:colId xmlns:a16="http://schemas.microsoft.com/office/drawing/2014/main" val="629492386"/>
                    </a:ext>
                  </a:extLst>
                </a:gridCol>
                <a:gridCol w="2855344">
                  <a:extLst>
                    <a:ext uri="{9D8B030D-6E8A-4147-A177-3AD203B41FA5}">
                      <a16:colId xmlns:a16="http://schemas.microsoft.com/office/drawing/2014/main" val="2134608834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効果的に行うこつ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何度も繰り返す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773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声に出す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0455455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r>
                        <a:rPr kumimoji="1" lang="ja-JP" altLang="en-US" sz="2400" dirty="0"/>
                        <a:t>２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すき間時間を活用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4404464"/>
                  </a:ext>
                </a:extLst>
              </a:tr>
            </a:tbl>
          </a:graphicData>
        </a:graphic>
      </p:graphicFrame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822FCC3-C219-BF38-C86B-C86D6BE97B6E}"/>
              </a:ext>
            </a:extLst>
          </p:cNvPr>
          <p:cNvSpPr/>
          <p:nvPr/>
        </p:nvSpPr>
        <p:spPr>
          <a:xfrm>
            <a:off x="412955" y="1760179"/>
            <a:ext cx="3908019" cy="963561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記憶を</a:t>
            </a:r>
            <a:r>
              <a:rPr kumimoji="1" lang="ja-JP" altLang="en-US" sz="2800" dirty="0">
                <a:solidFill>
                  <a:schemeClr val="tx1"/>
                </a:solidFill>
              </a:rPr>
              <a:t>定着</a:t>
            </a:r>
            <a:r>
              <a:rPr kumimoji="1" lang="ja-JP" altLang="en-US" sz="2800" dirty="0"/>
              <a:t>させるため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8499DFD-C357-A900-3485-81374A66E4E6}"/>
              </a:ext>
            </a:extLst>
          </p:cNvPr>
          <p:cNvSpPr/>
          <p:nvPr/>
        </p:nvSpPr>
        <p:spPr>
          <a:xfrm>
            <a:off x="4821445" y="1760179"/>
            <a:ext cx="3909600" cy="963561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深く</a:t>
            </a:r>
            <a:r>
              <a:rPr kumimoji="1" lang="ja-JP" altLang="en-US" sz="2800" dirty="0">
                <a:solidFill>
                  <a:schemeClr val="tx1"/>
                </a:solidFill>
              </a:rPr>
              <a:t>理解</a:t>
            </a:r>
            <a:r>
              <a:rPr kumimoji="1" lang="ja-JP" altLang="en-US" sz="2800" dirty="0"/>
              <a:t>するため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B7E24238-0546-C74F-5228-772CD095A96B}"/>
              </a:ext>
            </a:extLst>
          </p:cNvPr>
          <p:cNvSpPr/>
          <p:nvPr/>
        </p:nvSpPr>
        <p:spPr>
          <a:xfrm>
            <a:off x="2659011" y="5240592"/>
            <a:ext cx="4827639" cy="944715"/>
          </a:xfrm>
          <a:prstGeom prst="wedgeRoundRectCallout">
            <a:avLst>
              <a:gd name="adj1" fmla="val -65304"/>
              <a:gd name="adj2" fmla="val -739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毎日の積み重ね</a:t>
            </a:r>
            <a:r>
              <a:rPr kumimoji="1" lang="ja-JP" altLang="en-US" sz="20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が大切です！</a:t>
            </a:r>
            <a:endParaRPr kumimoji="1" lang="en-US" altLang="ja-JP" sz="20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スクロール: 横 4">
            <a:extLst>
              <a:ext uri="{FF2B5EF4-FFF2-40B4-BE49-F238E27FC236}">
                <a16:creationId xmlns:a16="http://schemas.microsoft.com/office/drawing/2014/main" id="{2E084305-65C2-8662-DAA1-81CA08982A1B}"/>
              </a:ext>
            </a:extLst>
          </p:cNvPr>
          <p:cNvSpPr/>
          <p:nvPr/>
        </p:nvSpPr>
        <p:spPr>
          <a:xfrm>
            <a:off x="413814" y="145299"/>
            <a:ext cx="6064370" cy="1122783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/>
              <a:t>復習が大切な理由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2810F9A-5573-9816-F6CE-DA3E8076E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55" y="4994563"/>
            <a:ext cx="1333686" cy="161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1122</TotalTime>
  <Words>74</Words>
  <PresentationFormat>画面に合わせる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2023-01-27T07:53:45Z</cp:lastPrinted>
  <dcterms:created xsi:type="dcterms:W3CDTF">2023-01-25T04:47:11Z</dcterms:created>
  <dcterms:modified xsi:type="dcterms:W3CDTF">2023-08-01T01:29:44Z</dcterms:modified>
</cp:coreProperties>
</file>