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FF"/>
    <a:srgbClr val="FFFFCC"/>
    <a:srgbClr val="CCFFFF"/>
    <a:srgbClr val="CCFF99"/>
    <a:srgbClr val="99CC00"/>
    <a:srgbClr val="CCFFCC"/>
    <a:srgbClr val="FF6600"/>
    <a:srgbClr val="CC99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FA090-0B0C-4EC5-B6D5-4F0FBDD3631D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86296-CD2B-4E68-ACD6-D626700B91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995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0584A-3380-4767-B86C-6D5F7804C3E9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852A7-3881-45F9-B71B-F0BA77E91293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23D3-D118-40D7-8AEF-F101117AAB23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A821F-7EA1-4046-992C-C3C05C8CC46F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3518-2246-4F93-9704-32984ABA210D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B3D9-C033-4236-B4D5-441FDE1D3501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ACD6-F07E-45DA-93C7-33069D02E7CD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8A66-44D8-4125-9DC0-1BF70B58F291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8FAB2-8A63-42F0-ACC5-EEDF04FC3280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FCC7-2CEE-4E86-B7FD-C9758BE0C613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5729-5382-41B9-AA4B-C7EFF4A1BBC7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9EC57-C5E2-4424-A3F6-E780C2EAD04B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EE444ADA-44E3-10F9-0490-0E75F3141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ysClr val="windowText" lastClr="000000"/>
                </a:solidFill>
              </a:rPr>
              <a:t>1</a:t>
            </a:fld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E62C073-098F-E615-6F3D-60AD3814F769}"/>
              </a:ext>
            </a:extLst>
          </p:cNvPr>
          <p:cNvSpPr/>
          <p:nvPr/>
        </p:nvSpPr>
        <p:spPr>
          <a:xfrm>
            <a:off x="1069676" y="1063196"/>
            <a:ext cx="7004649" cy="23658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電動アシスト自転車</a:t>
            </a:r>
          </a:p>
          <a:p>
            <a:pPr algn="ctr"/>
            <a:r>
              <a:rPr kumimoji="1" lang="ja-JP" altLang="en-US" sz="6600" b="1" dirty="0">
                <a:solidFill>
                  <a:srgbClr val="00B050"/>
                </a:solidFill>
              </a:rPr>
              <a:t>レンタルサービス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9792CC95-1A92-02D0-DB6C-6B139BF0A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314" y="3684220"/>
            <a:ext cx="3391373" cy="226726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8B4CD5-C4D6-872F-C297-0E092BB4118D}"/>
              </a:ext>
            </a:extLst>
          </p:cNvPr>
          <p:cNvSpPr txBox="1"/>
          <p:nvPr/>
        </p:nvSpPr>
        <p:spPr>
          <a:xfrm>
            <a:off x="3757514" y="5984675"/>
            <a:ext cx="1628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u="sng" dirty="0"/>
              <a:t>野村サイクル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486E60-0D53-A83B-6BF5-86784D8D6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ysClr val="windowText" lastClr="000000"/>
                </a:solidFill>
              </a:rPr>
              <a:t>2</a:t>
            </a:fld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94E197C-FD43-DE02-D60B-1E355FBEA5E7}"/>
              </a:ext>
            </a:extLst>
          </p:cNvPr>
          <p:cNvSpPr txBox="1"/>
          <p:nvPr/>
        </p:nvSpPr>
        <p:spPr>
          <a:xfrm>
            <a:off x="2016122" y="1959348"/>
            <a:ext cx="51347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+mn-ea"/>
              </a:rPr>
              <a:t>短期間だけ使いたい</a:t>
            </a:r>
            <a:endParaRPr kumimoji="1" lang="en-US" altLang="ja-JP" sz="3200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+mn-ea"/>
              </a:rPr>
              <a:t>コストを抑えたい</a:t>
            </a:r>
            <a:endParaRPr kumimoji="1" lang="en-US" altLang="ja-JP" sz="3200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+mn-ea"/>
              </a:rPr>
              <a:t>最新モデルに乗り続けたい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8B2C3E5E-92D2-26CD-FF19-5EF1B4754048}"/>
              </a:ext>
            </a:extLst>
          </p:cNvPr>
          <p:cNvSpPr/>
          <p:nvPr/>
        </p:nvSpPr>
        <p:spPr>
          <a:xfrm>
            <a:off x="456391" y="4269621"/>
            <a:ext cx="3769200" cy="1583013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新車をお届け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BB9FA2A-F6B3-1F0D-5566-D48D56AFA948}"/>
              </a:ext>
            </a:extLst>
          </p:cNvPr>
          <p:cNvSpPr/>
          <p:nvPr/>
        </p:nvSpPr>
        <p:spPr>
          <a:xfrm>
            <a:off x="4918410" y="4269622"/>
            <a:ext cx="3769469" cy="1583013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メンテナンス無料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7F1E9A20-F8E4-0C61-E050-D327D1521887}"/>
              </a:ext>
            </a:extLst>
          </p:cNvPr>
          <p:cNvSpPr/>
          <p:nvPr/>
        </p:nvSpPr>
        <p:spPr>
          <a:xfrm>
            <a:off x="456122" y="312962"/>
            <a:ext cx="5720392" cy="114267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FFFFFF"/>
                </a:solidFill>
              </a:rPr>
              <a:t>こんな方におすすめ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374296A-2A42-CDC9-3F90-28ADDE8BE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ysClr val="windowText" lastClr="000000"/>
                </a:solidFill>
              </a:rPr>
              <a:t>3</a:t>
            </a:fld>
            <a:endParaRPr kumimoji="1" lang="ja-JP" altLang="en-US">
              <a:solidFill>
                <a:sysClr val="windowText" lastClr="000000"/>
              </a:solidFill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CF6A2DCE-DB5E-4945-82F5-4076FC6860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795082"/>
              </p:ext>
            </p:extLst>
          </p:nvPr>
        </p:nvGraphicFramePr>
        <p:xfrm>
          <a:off x="2291963" y="1937595"/>
          <a:ext cx="4560075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9954">
                  <a:extLst>
                    <a:ext uri="{9D8B030D-6E8A-4147-A177-3AD203B41FA5}">
                      <a16:colId xmlns:a16="http://schemas.microsoft.com/office/drawing/2014/main" val="1451417676"/>
                    </a:ext>
                  </a:extLst>
                </a:gridCol>
                <a:gridCol w="2260121">
                  <a:extLst>
                    <a:ext uri="{9D8B030D-6E8A-4147-A177-3AD203B41FA5}">
                      <a16:colId xmlns:a16="http://schemas.microsoft.com/office/drawing/2014/main" val="1495950873"/>
                    </a:ext>
                  </a:extLst>
                </a:gridCol>
              </a:tblGrid>
              <a:tr h="4357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種類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月額料金</a:t>
                      </a:r>
                      <a:endParaRPr kumimoji="1" lang="en-US" altLang="ja-JP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54651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スタンダード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３，５００円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0292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ファミリー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４，５００円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479203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BC4076-E123-CFDF-08FD-FA12FBE5B347}"/>
              </a:ext>
            </a:extLst>
          </p:cNvPr>
          <p:cNvSpPr txBox="1"/>
          <p:nvPr/>
        </p:nvSpPr>
        <p:spPr>
          <a:xfrm>
            <a:off x="1809866" y="3766111"/>
            <a:ext cx="5524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利用用途に合わせてお選びいただけます</a:t>
            </a:r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1F3CBF2F-584B-8822-3AFF-6E8B1D6DF9DD}"/>
              </a:ext>
            </a:extLst>
          </p:cNvPr>
          <p:cNvSpPr/>
          <p:nvPr/>
        </p:nvSpPr>
        <p:spPr>
          <a:xfrm>
            <a:off x="3786997" y="4733526"/>
            <a:ext cx="3441939" cy="1348789"/>
          </a:xfrm>
          <a:prstGeom prst="wedgeRectCallout">
            <a:avLst>
              <a:gd name="adj1" fmla="val -70147"/>
              <a:gd name="adj2" fmla="val -742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詳細は</a:t>
            </a:r>
            <a:r>
              <a:rPr kumimoji="1" lang="ja-JP" altLang="en-US" sz="2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パンフレット</a:t>
            </a:r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  <a:endParaRPr kumimoji="1"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ごらんください！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EACDCCE3-11EC-634B-5831-2CF3792B5BBC}"/>
              </a:ext>
            </a:extLst>
          </p:cNvPr>
          <p:cNvSpPr/>
          <p:nvPr/>
        </p:nvSpPr>
        <p:spPr>
          <a:xfrm>
            <a:off x="456122" y="312962"/>
            <a:ext cx="5720392" cy="114267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FFFFFF"/>
                </a:solidFill>
              </a:rPr>
              <a:t>レンタルの一例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3CB401FA-8535-F6D1-3AB4-A798FC158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22" y="4355822"/>
            <a:ext cx="2276793" cy="200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663</TotalTime>
  <Words>54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2023-01-23T07:15:35Z</cp:lastPrinted>
  <dcterms:created xsi:type="dcterms:W3CDTF">2023-01-23T04:00:31Z</dcterms:created>
  <dcterms:modified xsi:type="dcterms:W3CDTF">2023-04-25T05:45:45Z</dcterms:modified>
</cp:coreProperties>
</file>