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DBD33B-747B-B9BB-4867-87D8DC7AE452}"/>
              </a:ext>
            </a:extLst>
          </p:cNvPr>
          <p:cNvSpPr/>
          <p:nvPr/>
        </p:nvSpPr>
        <p:spPr>
          <a:xfrm>
            <a:off x="1488057" y="1733910"/>
            <a:ext cx="6167887" cy="19668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楽器と動物</a:t>
            </a:r>
            <a:endParaRPr kumimoji="1" lang="ja-JP" altLang="en-US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92D2EB-4339-5867-0D63-C6E90332D7DC}"/>
              </a:ext>
            </a:extLst>
          </p:cNvPr>
          <p:cNvSpPr txBox="1"/>
          <p:nvPr/>
        </p:nvSpPr>
        <p:spPr>
          <a:xfrm>
            <a:off x="3248561" y="905773"/>
            <a:ext cx="264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秋の特別展示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A8D6CA8B-E80A-16BB-5DCA-88A32E701291}"/>
              </a:ext>
            </a:extLst>
          </p:cNvPr>
          <p:cNvSpPr/>
          <p:nvPr/>
        </p:nvSpPr>
        <p:spPr>
          <a:xfrm>
            <a:off x="598177" y="4702024"/>
            <a:ext cx="3036498" cy="147511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テーマ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CF4BA44-D4E7-4ABC-48C4-4217606FE8CA}"/>
              </a:ext>
            </a:extLst>
          </p:cNvPr>
          <p:cNvSpPr txBox="1"/>
          <p:nvPr/>
        </p:nvSpPr>
        <p:spPr>
          <a:xfrm>
            <a:off x="4215579" y="4839417"/>
            <a:ext cx="34403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鳴き声や足音をまねる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姿をかたどる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素材に使う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087224-054E-96A0-6923-774BAB34C14D}"/>
              </a:ext>
            </a:extLst>
          </p:cNvPr>
          <p:cNvSpPr txBox="1"/>
          <p:nvPr/>
        </p:nvSpPr>
        <p:spPr>
          <a:xfrm>
            <a:off x="2989676" y="250166"/>
            <a:ext cx="31646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u="sng" dirty="0">
                <a:solidFill>
                  <a:srgbClr val="7030A0"/>
                </a:solidFill>
              </a:rPr>
              <a:t>関連イベント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1B03C1B-E292-5FF1-4D7A-503A732D0763}"/>
              </a:ext>
            </a:extLst>
          </p:cNvPr>
          <p:cNvSpPr/>
          <p:nvPr/>
        </p:nvSpPr>
        <p:spPr>
          <a:xfrm>
            <a:off x="1716657" y="1487212"/>
            <a:ext cx="5710687" cy="11231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演奏体験コーナー</a:t>
            </a:r>
            <a:endParaRPr kumimoji="1" lang="ja-JP" altLang="en-US" sz="3200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847E71D-CD95-2B43-B405-A707E199B017}"/>
              </a:ext>
            </a:extLst>
          </p:cNvPr>
          <p:cNvSpPr/>
          <p:nvPr/>
        </p:nvSpPr>
        <p:spPr>
          <a:xfrm>
            <a:off x="1716656" y="2962329"/>
            <a:ext cx="5710687" cy="112312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木で小鳥を作ろう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5D1551F5-1225-5D47-6FD7-FFC123348D08}"/>
              </a:ext>
            </a:extLst>
          </p:cNvPr>
          <p:cNvSpPr/>
          <p:nvPr/>
        </p:nvSpPr>
        <p:spPr>
          <a:xfrm>
            <a:off x="1716657" y="4463326"/>
            <a:ext cx="5710687" cy="1123124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ミニコンサート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F5943BB-E6CA-8D21-8EB6-087AFF160BC9}"/>
              </a:ext>
            </a:extLst>
          </p:cNvPr>
          <p:cNvSpPr txBox="1"/>
          <p:nvPr/>
        </p:nvSpPr>
        <p:spPr>
          <a:xfrm>
            <a:off x="4006805" y="6028176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詳しくは</a:t>
            </a:r>
            <a:r>
              <a:rPr kumimoji="1" lang="ja-JP" altLang="en-US" sz="20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パンフレット</a:t>
            </a:r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をごらんください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158</TotalTime>
  <Words>39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2023-02-21T05:49:54Z</cp:lastPrinted>
  <dcterms:created xsi:type="dcterms:W3CDTF">2023-01-11T06:18:38Z</dcterms:created>
  <dcterms:modified xsi:type="dcterms:W3CDTF">2023-04-25T05:40:49Z</dcterms:modified>
</cp:coreProperties>
</file>