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CCFFCC"/>
    <a:srgbClr val="CCFFFF"/>
    <a:srgbClr val="FFFFFF"/>
    <a:srgbClr val="FF6600"/>
    <a:srgbClr val="99CC00"/>
    <a:srgbClr val="CC99FF"/>
    <a:srgbClr val="FF3399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2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45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EFA090-0B0C-4EC5-B6D5-4F0FBDD3631D}" type="datetimeFigureOut">
              <a:rPr kumimoji="1" lang="ja-JP" altLang="en-US" smtClean="0"/>
              <a:t>2023/4/7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49363" y="1279525"/>
            <a:ext cx="4606925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486296-CD2B-4E68-ACD6-D626700B91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09953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B591-2B26-47C6-A7B9-5BF495F6B7AD}" type="datetime1">
              <a:rPr kumimoji="1" lang="ja-JP" altLang="en-US" smtClean="0"/>
              <a:t>2023/4/7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01528-B58D-4932-83C9-6FAB08AE9B1F}" type="datetime1">
              <a:rPr kumimoji="1" lang="ja-JP" altLang="en-US" smtClean="0"/>
              <a:t>2023/4/7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CF3C9-65D1-4F5E-8C1F-8B4CA451BFF5}" type="datetime1">
              <a:rPr kumimoji="1" lang="ja-JP" altLang="en-US" smtClean="0"/>
              <a:t>2023/4/7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DE698-895C-46FA-9FD3-7BEACAD131DF}" type="datetime1">
              <a:rPr kumimoji="1" lang="ja-JP" altLang="en-US" smtClean="0"/>
              <a:t>2023/4/7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7B23B-AAFF-413D-AF63-C6D4BE9CB03B}" type="datetime1">
              <a:rPr kumimoji="1" lang="ja-JP" altLang="en-US" smtClean="0"/>
              <a:t>2023/4/7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23896-678E-41DD-998A-9C1AC8EA5E22}" type="datetime1">
              <a:rPr kumimoji="1" lang="ja-JP" altLang="en-US" smtClean="0"/>
              <a:t>2023/4/7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F160E-2D4A-413E-97CD-13453ABC2085}" type="datetime1">
              <a:rPr kumimoji="1" lang="ja-JP" altLang="en-US" smtClean="0"/>
              <a:t>2023/4/7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A2C9E-28CA-4473-8D33-2864874442A8}" type="datetime1">
              <a:rPr kumimoji="1" lang="ja-JP" altLang="en-US" smtClean="0"/>
              <a:t>2023/4/7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BF6C4-0EF9-4B4B-A3FA-CB336FC7D947}" type="datetime1">
              <a:rPr kumimoji="1" lang="ja-JP" altLang="en-US" smtClean="0"/>
              <a:t>2023/4/7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33A6A-6545-46C9-A128-9A27AF5809F7}" type="datetime1">
              <a:rPr kumimoji="1" lang="ja-JP" altLang="en-US" smtClean="0"/>
              <a:t>2023/4/7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2C555-B30F-47B9-B449-0AE4720CF850}" type="datetime1">
              <a:rPr kumimoji="1" lang="ja-JP" altLang="en-US" smtClean="0"/>
              <a:t>2023/4/7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ED1ED7-DAA7-4DFE-A133-46B44977E6C7}" type="datetime1">
              <a:rPr kumimoji="1" lang="ja-JP" altLang="en-US" smtClean="0"/>
              <a:t>2023/4/7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四角形: メモ 2">
            <a:extLst>
              <a:ext uri="{FF2B5EF4-FFF2-40B4-BE49-F238E27FC236}">
                <a16:creationId xmlns:a16="http://schemas.microsoft.com/office/drawing/2014/main" id="{0534851F-4CAC-3588-CA13-884F5514A369}"/>
              </a:ext>
            </a:extLst>
          </p:cNvPr>
          <p:cNvSpPr/>
          <p:nvPr/>
        </p:nvSpPr>
        <p:spPr>
          <a:xfrm>
            <a:off x="1272886" y="922281"/>
            <a:ext cx="6598228" cy="2355757"/>
          </a:xfrm>
          <a:prstGeom prst="foldedCorner">
            <a:avLst/>
          </a:prstGeom>
          <a:solidFill>
            <a:srgbClr val="FFFFFF"/>
          </a:solidFill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5400" u="sng" dirty="0">
                <a:solidFill>
                  <a:schemeClr val="tx1"/>
                </a:solidFill>
              </a:rPr>
              <a:t>オンライン公開講座</a:t>
            </a:r>
            <a:endParaRPr kumimoji="1" lang="en-US" altLang="ja-JP" sz="5400" u="sng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4400" dirty="0">
                <a:solidFill>
                  <a:srgbClr val="0070C0"/>
                </a:solidFill>
              </a:rPr>
              <a:t>スペイン語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96C4756-D4A9-70CD-2A03-3D435E149399}"/>
              </a:ext>
            </a:extLst>
          </p:cNvPr>
          <p:cNvSpPr txBox="1"/>
          <p:nvPr/>
        </p:nvSpPr>
        <p:spPr>
          <a:xfrm>
            <a:off x="3517064" y="5956241"/>
            <a:ext cx="21098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000" dirty="0">
                <a:solidFill>
                  <a:srgbClr val="7030A0"/>
                </a:solidFill>
              </a:rPr>
              <a:t>生涯学習センター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AF6814E-1063-5DCE-E20B-3BC97214E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13973FD1-BF9C-7575-8C1F-604EF3B5B4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5287" y="3787824"/>
            <a:ext cx="3953427" cy="1886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123A6F23-F1AE-0DB2-4697-02FFCF752E9F}"/>
              </a:ext>
            </a:extLst>
          </p:cNvPr>
          <p:cNvSpPr/>
          <p:nvPr/>
        </p:nvSpPr>
        <p:spPr>
          <a:xfrm>
            <a:off x="1082180" y="322118"/>
            <a:ext cx="6979640" cy="820882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当センターのオンライン講座</a:t>
            </a:r>
          </a:p>
        </p:txBody>
      </p:sp>
      <p:sp>
        <p:nvSpPr>
          <p:cNvPr id="6" name="矢印: 五方向 5">
            <a:extLst>
              <a:ext uri="{FF2B5EF4-FFF2-40B4-BE49-F238E27FC236}">
                <a16:creationId xmlns:a16="http://schemas.microsoft.com/office/drawing/2014/main" id="{1D43A5CB-9503-D15A-6C42-ED98FB370494}"/>
              </a:ext>
            </a:extLst>
          </p:cNvPr>
          <p:cNvSpPr/>
          <p:nvPr/>
        </p:nvSpPr>
        <p:spPr>
          <a:xfrm>
            <a:off x="457200" y="4478323"/>
            <a:ext cx="2122415" cy="1402230"/>
          </a:xfrm>
          <a:prstGeom prst="homePlate">
            <a:avLst/>
          </a:prstGeo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b="1" dirty="0">
                <a:solidFill>
                  <a:schemeClr val="tx1"/>
                </a:solidFill>
              </a:rPr>
              <a:t>特長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E9932255-602C-B820-49B8-81A00653CF3C}"/>
              </a:ext>
            </a:extLst>
          </p:cNvPr>
          <p:cNvSpPr txBox="1"/>
          <p:nvPr/>
        </p:nvSpPr>
        <p:spPr>
          <a:xfrm>
            <a:off x="3162649" y="4763940"/>
            <a:ext cx="45817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400" i="1" dirty="0"/>
              <a:t>日本人カウンセラーのサポート</a:t>
            </a:r>
            <a:endParaRPr kumimoji="1" lang="en-US" altLang="ja-JP" sz="2400" i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400" i="1" dirty="0"/>
              <a:t>復習用「レッスン録画機能」</a:t>
            </a:r>
            <a:endParaRPr kumimoji="1" lang="en-US" altLang="ja-JP" sz="2400" i="1" dirty="0"/>
          </a:p>
        </p:txBody>
      </p:sp>
      <p:sp>
        <p:nvSpPr>
          <p:cNvPr id="11" name="四角形: 角度付き 10">
            <a:extLst>
              <a:ext uri="{FF2B5EF4-FFF2-40B4-BE49-F238E27FC236}">
                <a16:creationId xmlns:a16="http://schemas.microsoft.com/office/drawing/2014/main" id="{AFC41A08-4945-DD4F-C742-3D37DBDDBFC4}"/>
              </a:ext>
            </a:extLst>
          </p:cNvPr>
          <p:cNvSpPr/>
          <p:nvPr/>
        </p:nvSpPr>
        <p:spPr>
          <a:xfrm>
            <a:off x="960540" y="1549695"/>
            <a:ext cx="7222920" cy="2371061"/>
          </a:xfrm>
          <a:prstGeom prst="bevel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2400" dirty="0">
                <a:solidFill>
                  <a:srgbClr val="7030A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指導経験豊富な外国人講師によるレッスンが</a:t>
            </a:r>
            <a:endParaRPr kumimoji="1" lang="en-US" altLang="ja-JP" sz="2400" dirty="0">
              <a:solidFill>
                <a:srgbClr val="7030A0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kumimoji="1" lang="ja-JP" altLang="en-US" sz="2400" dirty="0">
                <a:solidFill>
                  <a:srgbClr val="7030A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いつでもどこでも受講できます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05DA7D1-F690-26BE-9B0C-03655B5CEAD6}"/>
              </a:ext>
            </a:extLst>
          </p:cNvPr>
          <p:cNvSpPr txBox="1"/>
          <p:nvPr/>
        </p:nvSpPr>
        <p:spPr>
          <a:xfrm>
            <a:off x="2114026" y="138418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8" name="スライド番号プレースホルダー 7">
            <a:extLst>
              <a:ext uri="{FF2B5EF4-FFF2-40B4-BE49-F238E27FC236}">
                <a16:creationId xmlns:a16="http://schemas.microsoft.com/office/drawing/2014/main" id="{8EBA0F96-6963-AB1D-FBA0-177E6AE66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 3">
            <a:extLst>
              <a:ext uri="{FF2B5EF4-FFF2-40B4-BE49-F238E27FC236}">
                <a16:creationId xmlns:a16="http://schemas.microsoft.com/office/drawing/2014/main" id="{8AB838D1-E793-B07B-C4D7-C39C6F0CE3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4097747"/>
              </p:ext>
            </p:extLst>
          </p:nvPr>
        </p:nvGraphicFramePr>
        <p:xfrm>
          <a:off x="1584408" y="1614238"/>
          <a:ext cx="5975185" cy="1554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16113">
                  <a:extLst>
                    <a:ext uri="{9D8B030D-6E8A-4147-A177-3AD203B41FA5}">
                      <a16:colId xmlns:a16="http://schemas.microsoft.com/office/drawing/2014/main" val="1696566261"/>
                    </a:ext>
                  </a:extLst>
                </a:gridCol>
                <a:gridCol w="4059072">
                  <a:extLst>
                    <a:ext uri="{9D8B030D-6E8A-4147-A177-3AD203B41FA5}">
                      <a16:colId xmlns:a16="http://schemas.microsoft.com/office/drawing/2014/main" val="1699801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>
                          <a:solidFill>
                            <a:srgbClr val="7030A0"/>
                          </a:solidFill>
                          <a:effectLst/>
                        </a:rPr>
                        <a:t>コース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>
                          <a:solidFill>
                            <a:srgbClr val="7030A0"/>
                          </a:solidFill>
                          <a:effectLst/>
                        </a:rPr>
                        <a:t>内容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885203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初級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基礎文法、日常会話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31169718"/>
                  </a:ext>
                </a:extLst>
              </a:tr>
              <a:tr h="212022"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中級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文章読解、ロールプレイ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3483063"/>
                  </a:ext>
                </a:extLst>
              </a:tr>
            </a:tbl>
          </a:graphicData>
        </a:graphic>
      </p:graphicFrame>
      <p:sp>
        <p:nvSpPr>
          <p:cNvPr id="4" name="吹き出し: 角を丸めた四角形 3">
            <a:extLst>
              <a:ext uri="{FF2B5EF4-FFF2-40B4-BE49-F238E27FC236}">
                <a16:creationId xmlns:a16="http://schemas.microsoft.com/office/drawing/2014/main" id="{8EA63747-6AFA-974F-FE75-680EED9A9660}"/>
              </a:ext>
            </a:extLst>
          </p:cNvPr>
          <p:cNvSpPr/>
          <p:nvPr/>
        </p:nvSpPr>
        <p:spPr>
          <a:xfrm>
            <a:off x="3296873" y="4717471"/>
            <a:ext cx="5389927" cy="1371601"/>
          </a:xfrm>
          <a:prstGeom prst="wedgeRoundRectCallout">
            <a:avLst>
              <a:gd name="adj1" fmla="val -63060"/>
              <a:gd name="adj2" fmla="val -9410"/>
              <a:gd name="adj3" fmla="val 16667"/>
            </a:avLst>
          </a:prstGeom>
          <a:solidFill>
            <a:srgbClr val="00B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詳細は</a:t>
            </a:r>
            <a:r>
              <a:rPr kumimoji="1" lang="ja-JP" altLang="en-US" sz="2000" dirty="0">
                <a:solidFill>
                  <a:schemeClr val="bg1"/>
                </a:solidFill>
              </a:rPr>
              <a:t>ホームページにて</a:t>
            </a:r>
            <a:r>
              <a:rPr kumimoji="1" lang="ja-JP" altLang="en-US" sz="2000" dirty="0"/>
              <a:t>ご確認ください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90FA45B-2DD5-78B0-79CC-7CD7D32D26AD}"/>
              </a:ext>
            </a:extLst>
          </p:cNvPr>
          <p:cNvSpPr txBox="1"/>
          <p:nvPr/>
        </p:nvSpPr>
        <p:spPr>
          <a:xfrm>
            <a:off x="2856627" y="3506188"/>
            <a:ext cx="34307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各コース全１２回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C28B6EA1-76F4-1570-7E1A-21294D27DD9D}"/>
              </a:ext>
            </a:extLst>
          </p:cNvPr>
          <p:cNvSpPr/>
          <p:nvPr/>
        </p:nvSpPr>
        <p:spPr>
          <a:xfrm>
            <a:off x="1082180" y="322118"/>
            <a:ext cx="6979640" cy="820882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講座内容</a:t>
            </a: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2AD57589-741F-85B1-C1D6-D75B38622F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4271FB0F-016C-AA7A-41B6-6A5419748A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4365348"/>
            <a:ext cx="1933845" cy="1991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561</TotalTime>
  <Words>67</Words>
  <PresentationFormat>画面に合わせる (4:3)</PresentationFormat>
  <Paragraphs>22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cp:lastPrinted>2023-01-23T07:15:35Z</cp:lastPrinted>
  <dcterms:created xsi:type="dcterms:W3CDTF">2023-01-23T04:00:31Z</dcterms:created>
  <dcterms:modified xsi:type="dcterms:W3CDTF">2023-04-07T07:27:35Z</dcterms:modified>
</cp:coreProperties>
</file>