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0B579D0-3400-A940-2A3F-699DDEDF69A5}"/>
              </a:ext>
            </a:extLst>
          </p:cNvPr>
          <p:cNvSpPr txBox="1"/>
          <p:nvPr/>
        </p:nvSpPr>
        <p:spPr>
          <a:xfrm>
            <a:off x="1940510" y="5280870"/>
            <a:ext cx="52629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みなみ生涯学習センター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D72B3A26-0CD8-E2EF-56D2-B593DC526801}"/>
              </a:ext>
            </a:extLst>
          </p:cNvPr>
          <p:cNvSpPr/>
          <p:nvPr/>
        </p:nvSpPr>
        <p:spPr>
          <a:xfrm>
            <a:off x="1258349" y="1543573"/>
            <a:ext cx="6627302" cy="266769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400" dirty="0">
                <a:solidFill>
                  <a:srgbClr val="FFFF00"/>
                </a:solidFill>
              </a:rPr>
              <a:t>フライパン</a:t>
            </a:r>
            <a:r>
              <a:rPr lang="ja-JP" altLang="en-US" sz="4400" dirty="0"/>
              <a:t>で</a:t>
            </a:r>
            <a:endParaRPr lang="en-US" altLang="ja-JP" sz="4400" dirty="0"/>
          </a:p>
          <a:p>
            <a:pPr algn="ctr"/>
            <a:r>
              <a:rPr lang="ja-JP" altLang="en-US" sz="4400" dirty="0"/>
              <a:t>簡単パエリアを作ろう</a:t>
            </a:r>
            <a:endParaRPr lang="en-US" altLang="ja-JP" sz="4400" dirty="0"/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684E5E6-E438-81CA-16BD-B378DE3A52D5}"/>
              </a:ext>
            </a:extLst>
          </p:cNvPr>
          <p:cNvSpPr/>
          <p:nvPr/>
        </p:nvSpPr>
        <p:spPr>
          <a:xfrm>
            <a:off x="1103397" y="919684"/>
            <a:ext cx="6937207" cy="150668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１１月３日　１０時～１２時　３階調理室</a:t>
            </a:r>
          </a:p>
        </p:txBody>
      </p:sp>
      <p:sp>
        <p:nvSpPr>
          <p:cNvPr id="3" name="ひし形 2">
            <a:extLst>
              <a:ext uri="{FF2B5EF4-FFF2-40B4-BE49-F238E27FC236}">
                <a16:creationId xmlns:a16="http://schemas.microsoft.com/office/drawing/2014/main" id="{EA5C66AA-B827-D705-2DBF-2C18928F5382}"/>
              </a:ext>
            </a:extLst>
          </p:cNvPr>
          <p:cNvSpPr/>
          <p:nvPr/>
        </p:nvSpPr>
        <p:spPr>
          <a:xfrm>
            <a:off x="751368" y="4122590"/>
            <a:ext cx="3451516" cy="1402772"/>
          </a:xfrm>
          <a:prstGeom prst="diamond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持ち物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28EFEBD-9E2F-C750-C54C-DCA286ED1611}"/>
              </a:ext>
            </a:extLst>
          </p:cNvPr>
          <p:cNvSpPr txBox="1"/>
          <p:nvPr/>
        </p:nvSpPr>
        <p:spPr>
          <a:xfrm>
            <a:off x="4941118" y="4207033"/>
            <a:ext cx="25074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エプロン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ふきん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持ち帰り用容器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3BB8A73-C59C-B958-E413-17C921F85C41}"/>
              </a:ext>
            </a:extLst>
          </p:cNvPr>
          <p:cNvSpPr txBox="1"/>
          <p:nvPr/>
        </p:nvSpPr>
        <p:spPr>
          <a:xfrm>
            <a:off x="4684209" y="6077567"/>
            <a:ext cx="40318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i="1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お申し込みは当センター受付まで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69C2A70-A578-FDCF-0CC2-43816B904375}"/>
              </a:ext>
            </a:extLst>
          </p:cNvPr>
          <p:cNvSpPr txBox="1"/>
          <p:nvPr/>
        </p:nvSpPr>
        <p:spPr>
          <a:xfrm>
            <a:off x="2443854" y="2847109"/>
            <a:ext cx="42562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参加費はワンコイン５００円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108</TotalTime>
  <Words>34</Words>
  <PresentationFormat>画面に合わせる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cp:lastPrinted>2023-02-22T04:04:49Z</cp:lastPrinted>
  <dcterms:created xsi:type="dcterms:W3CDTF">2023-01-11T06:18:38Z</dcterms:created>
  <dcterms:modified xsi:type="dcterms:W3CDTF">2023-03-02T02:57:25Z</dcterms:modified>
</cp:coreProperties>
</file>