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CCCC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25E494C-1523-736D-0804-2B78F75B7513}"/>
              </a:ext>
            </a:extLst>
          </p:cNvPr>
          <p:cNvSpPr txBox="1"/>
          <p:nvPr/>
        </p:nvSpPr>
        <p:spPr>
          <a:xfrm>
            <a:off x="3094673" y="5629013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企画　朝倉　まなみ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E9AC47-6DEB-DF58-433D-0DA766E3ED19}"/>
              </a:ext>
            </a:extLst>
          </p:cNvPr>
          <p:cNvSpPr txBox="1"/>
          <p:nvPr/>
        </p:nvSpPr>
        <p:spPr>
          <a:xfrm>
            <a:off x="811997" y="1542649"/>
            <a:ext cx="75200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オリジナルかるた</a:t>
            </a:r>
            <a:r>
              <a:rPr kumimoji="1" lang="ja-JP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を作ろう！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CE9C32B-5EFC-29BB-783A-0F519C099336}"/>
              </a:ext>
            </a:extLst>
          </p:cNvPr>
          <p:cNvSpPr/>
          <p:nvPr/>
        </p:nvSpPr>
        <p:spPr>
          <a:xfrm>
            <a:off x="1317072" y="2992772"/>
            <a:ext cx="6509857" cy="186445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全校生徒に向けて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学校生活をテーマにした読み札を募集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F91A2C8-8522-45B5-BEC3-EF149C5D356B}"/>
              </a:ext>
            </a:extLst>
          </p:cNvPr>
          <p:cNvSpPr/>
          <p:nvPr/>
        </p:nvSpPr>
        <p:spPr>
          <a:xfrm>
            <a:off x="1971413" y="494950"/>
            <a:ext cx="5201174" cy="107379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FFFF00"/>
                </a:solidFill>
              </a:rPr>
              <a:t>作成・発表の流れ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E2F2D5-F9A9-7155-4A1B-D9B39762F8A9}"/>
              </a:ext>
            </a:extLst>
          </p:cNvPr>
          <p:cNvSpPr txBox="1"/>
          <p:nvPr/>
        </p:nvSpPr>
        <p:spPr>
          <a:xfrm>
            <a:off x="2693922" y="2163688"/>
            <a:ext cx="37561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全校生徒への募集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選別作業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校内誌にて発表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D42D8D11-A856-50BD-3FB9-1BA3AFC18CBB}"/>
              </a:ext>
            </a:extLst>
          </p:cNvPr>
          <p:cNvSpPr/>
          <p:nvPr/>
        </p:nvSpPr>
        <p:spPr>
          <a:xfrm>
            <a:off x="459975" y="4127383"/>
            <a:ext cx="3860355" cy="173652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６月７日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1A325F5B-C131-E924-6185-C395E45F5E6B}"/>
              </a:ext>
            </a:extLst>
          </p:cNvPr>
          <p:cNvSpPr/>
          <p:nvPr/>
        </p:nvSpPr>
        <p:spPr>
          <a:xfrm>
            <a:off x="4823672" y="4127382"/>
            <a:ext cx="3860355" cy="173652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かるた大会開催</a:t>
            </a:r>
          </a:p>
        </p:txBody>
      </p:sp>
    </p:spTree>
    <p:extLst>
      <p:ext uri="{BB962C8B-B14F-4D97-AF65-F5344CB8AC3E}">
        <p14:creationId xmlns:p14="http://schemas.microsoft.com/office/powerpoint/2010/main" val="263900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272</TotalTime>
  <Words>44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2022-03-14T01:16:55Z</dcterms:created>
  <dcterms:modified xsi:type="dcterms:W3CDTF">2022-09-21T04:52:48Z</dcterms:modified>
</cp:coreProperties>
</file>