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99CCFF"/>
    <a:srgbClr val="FFFF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あなたはどちら派？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C5-43B9-98DB-4854F3D11E5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C5-43B9-98DB-4854F3D11E5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2C5-43B9-98DB-4854F3D11E5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イヌ派</c:v>
                </c:pt>
                <c:pt idx="1">
                  <c:v>ネコ派</c:v>
                </c:pt>
                <c:pt idx="2">
                  <c:v>どちらでもない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85</c:v>
                </c:pt>
                <c:pt idx="1">
                  <c:v>74</c:v>
                </c:pt>
                <c:pt idx="2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94-461A-8B56-05714263C6F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76369-4DDC-4BEE-925E-8E71BB0EB874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BE108-99AB-4F28-96C2-8A00993795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433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A336D-837C-48D3-94CC-13BBD6BBEC59}" type="datetime1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0603-D1E8-442E-AB94-A3F380CE9712}" type="datetime1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87EB-1A19-4A56-BBC2-2867EFFE65BC}" type="datetime1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991A8-B930-4AA8-9FF2-E77511AAA96A}" type="datetime1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4CF8-0A12-4DCB-91ED-3AA1905B87B3}" type="datetime1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0D0EA-2883-4ECA-B9CE-4FABF640F0A4}" type="datetime1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4F7CD-C305-4FC2-88F1-428CAEBB0ED3}" type="datetime1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758F-C3D5-4F68-A815-5055D154B88E}" type="datetime1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DBE3-7B68-45CC-995D-1E411E46BD4E}" type="datetime1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A60F3-E6BA-4B02-943D-2291894DA286}" type="datetime1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E361C-D959-4FD8-8329-6B6C5592A8F0}" type="datetime1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5B2BB-B711-49D4-BA3F-94902DE76B63}" type="datetime1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六角形 2">
            <a:extLst>
              <a:ext uri="{FF2B5EF4-FFF2-40B4-BE49-F238E27FC236}">
                <a16:creationId xmlns:a16="http://schemas.microsoft.com/office/drawing/2014/main" id="{2C134BD4-6D8D-2579-530C-FF2B85BE8714}"/>
              </a:ext>
            </a:extLst>
          </p:cNvPr>
          <p:cNvSpPr/>
          <p:nvPr/>
        </p:nvSpPr>
        <p:spPr>
          <a:xfrm>
            <a:off x="817927" y="937253"/>
            <a:ext cx="7508146" cy="2491747"/>
          </a:xfrm>
          <a:prstGeom prst="hex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b="1" dirty="0">
                <a:solidFill>
                  <a:srgbClr val="FFFF00"/>
                </a:solidFill>
              </a:rPr>
              <a:t>イヌ派・ネコ派</a:t>
            </a:r>
            <a:endParaRPr kumimoji="1" lang="en-US" altLang="ja-JP" sz="4800" b="1" dirty="0">
              <a:solidFill>
                <a:srgbClr val="FFFF00"/>
              </a:solidFill>
            </a:endParaRPr>
          </a:p>
          <a:p>
            <a:pPr algn="ctr"/>
            <a:r>
              <a:rPr kumimoji="1" lang="ja-JP" altLang="en-US" sz="4800" b="1" dirty="0">
                <a:solidFill>
                  <a:srgbClr val="FFFF00"/>
                </a:solidFill>
              </a:rPr>
              <a:t>多いのはどちら？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9D1D3C0-DB91-6840-3309-CB666A1F81C8}"/>
              </a:ext>
            </a:extLst>
          </p:cNvPr>
          <p:cNvSpPr txBox="1"/>
          <p:nvPr/>
        </p:nvSpPr>
        <p:spPr>
          <a:xfrm>
            <a:off x="2314010" y="5873323"/>
            <a:ext cx="4515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イヌとネコどちらが好きですか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B21B4D5-7E96-D732-9D0A-FAD2D219E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D7E46EAB-AEF5-8518-1C22-F017FCD3D8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418" y="4101990"/>
            <a:ext cx="4763165" cy="158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FEBD1854-DB70-C89E-3B3B-17D7F0C67544}"/>
              </a:ext>
            </a:extLst>
          </p:cNvPr>
          <p:cNvSpPr/>
          <p:nvPr/>
        </p:nvSpPr>
        <p:spPr>
          <a:xfrm>
            <a:off x="1883329" y="343948"/>
            <a:ext cx="5377343" cy="87245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アンケート結果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98703458-0BAB-D62F-AB53-F7BD65C8FD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5807810"/>
              </p:ext>
            </p:extLst>
          </p:nvPr>
        </p:nvGraphicFramePr>
        <p:xfrm>
          <a:off x="668323" y="1522835"/>
          <a:ext cx="4232861" cy="3268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吹き出し: 四角形 5">
            <a:extLst>
              <a:ext uri="{FF2B5EF4-FFF2-40B4-BE49-F238E27FC236}">
                <a16:creationId xmlns:a16="http://schemas.microsoft.com/office/drawing/2014/main" id="{BB50F181-AD0F-596C-B7F7-6C7B0EF85BEC}"/>
              </a:ext>
            </a:extLst>
          </p:cNvPr>
          <p:cNvSpPr/>
          <p:nvPr/>
        </p:nvSpPr>
        <p:spPr>
          <a:xfrm>
            <a:off x="5603846" y="1925273"/>
            <a:ext cx="3078759" cy="2172748"/>
          </a:xfrm>
          <a:prstGeom prst="wedgeRectCallout">
            <a:avLst>
              <a:gd name="adj1" fmla="val -62522"/>
              <a:gd name="adj2" fmla="val -7384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５ポイント差で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イヌ派</a:t>
            </a:r>
            <a:r>
              <a:rPr kumimoji="1" lang="ja-JP" altLang="en-US" sz="2800" dirty="0">
                <a:solidFill>
                  <a:schemeClr val="tx1"/>
                </a:solidFill>
              </a:rPr>
              <a:t>が優勢</a:t>
            </a:r>
          </a:p>
        </p:txBody>
      </p:sp>
      <p:sp>
        <p:nvSpPr>
          <p:cNvPr id="10" name="スクロール: 横 9">
            <a:extLst>
              <a:ext uri="{FF2B5EF4-FFF2-40B4-BE49-F238E27FC236}">
                <a16:creationId xmlns:a16="http://schemas.microsoft.com/office/drawing/2014/main" id="{6045CF6D-7A81-CFDB-B50A-9E82F92DADA3}"/>
              </a:ext>
            </a:extLst>
          </p:cNvPr>
          <p:cNvSpPr/>
          <p:nvPr/>
        </p:nvSpPr>
        <p:spPr>
          <a:xfrm>
            <a:off x="2288849" y="4880043"/>
            <a:ext cx="4566302" cy="1484851"/>
          </a:xfrm>
          <a:prstGeom prst="horizontalScroll">
            <a:avLst/>
          </a:prstGeom>
          <a:solidFill>
            <a:srgbClr val="0070C0"/>
          </a:solid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i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いずれも室内で飼育している</a:t>
            </a:r>
            <a:endParaRPr kumimoji="1" lang="en-US" altLang="ja-JP" sz="2400" i="1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i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世帯が９割以上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281A01F-C75E-68E9-E1E1-325F9633D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6779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3A660B61-0CD5-CCD8-873E-3025BA55C8C0}"/>
              </a:ext>
            </a:extLst>
          </p:cNvPr>
          <p:cNvSpPr/>
          <p:nvPr/>
        </p:nvSpPr>
        <p:spPr>
          <a:xfrm>
            <a:off x="1883329" y="343948"/>
            <a:ext cx="5377343" cy="87245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傾向と意見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B9F22C9-1435-8C23-E4AA-EBA543F95C16}"/>
              </a:ext>
            </a:extLst>
          </p:cNvPr>
          <p:cNvSpPr txBox="1"/>
          <p:nvPr/>
        </p:nvSpPr>
        <p:spPr>
          <a:xfrm>
            <a:off x="1750587" y="2212921"/>
            <a:ext cx="562686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00B050"/>
                </a:solidFill>
              </a:rPr>
              <a:t>昨年よりネコ派が１０ポイント上昇</a:t>
            </a:r>
            <a:endParaRPr kumimoji="1" lang="en-US" altLang="ja-JP" sz="2800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00B050"/>
                </a:solidFill>
              </a:rPr>
              <a:t>３０代以上はイヌ派が上回る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C7F7EAEC-169A-56A9-BB62-3C40723AFB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559714"/>
              </p:ext>
            </p:extLst>
          </p:nvPr>
        </p:nvGraphicFramePr>
        <p:xfrm>
          <a:off x="891143" y="4176449"/>
          <a:ext cx="4108696" cy="1798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0211">
                  <a:extLst>
                    <a:ext uri="{9D8B030D-6E8A-4147-A177-3AD203B41FA5}">
                      <a16:colId xmlns:a16="http://schemas.microsoft.com/office/drawing/2014/main" val="15798421"/>
                    </a:ext>
                  </a:extLst>
                </a:gridCol>
                <a:gridCol w="2878485">
                  <a:extLst>
                    <a:ext uri="{9D8B030D-6E8A-4147-A177-3AD203B41FA5}">
                      <a16:colId xmlns:a16="http://schemas.microsoft.com/office/drawing/2014/main" val="391559139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solidFill>
                            <a:srgbClr val="FF6699"/>
                          </a:solidFill>
                        </a:rPr>
                        <a:t>それぞれの意見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48977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イヌ派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愛情表現が豊か</a:t>
                      </a:r>
                      <a:endParaRPr kumimoji="1" lang="en-US" altLang="ja-JP" sz="2000" dirty="0"/>
                    </a:p>
                    <a:p>
                      <a:r>
                        <a:rPr kumimoji="1" lang="ja-JP" altLang="en-US" sz="2000" dirty="0"/>
                        <a:t>人によく懐く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56067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ネコ派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孤独を好む感じが好き</a:t>
                      </a:r>
                      <a:endParaRPr kumimoji="1" lang="en-US" altLang="ja-JP" sz="2000" dirty="0"/>
                    </a:p>
                    <a:p>
                      <a:r>
                        <a:rPr kumimoji="1" lang="ja-JP" altLang="en-US" sz="2000" dirty="0"/>
                        <a:t>見ていて飽きない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7216690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48AB4E1-E116-DA08-FA25-B002B827C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E9314C5B-D84C-E9DD-26E3-59F8FEF362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039" y="4279031"/>
            <a:ext cx="1305107" cy="1524213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55458528-B005-F3BB-862F-9EAC881EEB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448" y="4300598"/>
            <a:ext cx="1305107" cy="152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1454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309</TotalTime>
  <Words>85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2022-03-14T01:18:08Z</dcterms:created>
  <dcterms:modified xsi:type="dcterms:W3CDTF">2022-10-25T06:33:34Z</dcterms:modified>
</cp:coreProperties>
</file>