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CCCC"/>
    <a:srgbClr val="FF9999"/>
    <a:srgbClr val="FFFF99"/>
    <a:srgbClr val="FFFF66"/>
    <a:srgbClr val="FF99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ED4E2-A9EF-4D49-B3BA-61201E4E755D}" type="datetimeFigureOut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936B1-0654-45BE-84B9-22A46A4484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282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7E8D-1FBD-4180-8030-DA076096D246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FB19-CC21-41A4-BBF9-D6A6B4970F15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FC74-493A-48A7-9725-22FF88B42FBA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D0F5-BC68-4005-AA54-C81646405435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F2B0-C915-46D7-BA61-A5D5AD42038B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E6A2-2F65-4AC3-A1F2-D3D7C6537690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C03F-E3A3-4996-A36E-6F75582B7D80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90BF-4107-40FA-B05F-86303FFAEA18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5D66-ED15-4FCB-8765-3AFBDD639DE3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217BC-3FED-4471-9ADC-841D6739FEF4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4035-DB37-47FA-85C2-03C40BF8BE56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EB6C4-97CB-4AA0-862C-01F28FFCE81B}" type="datetime1">
              <a:rPr kumimoji="1" lang="ja-JP" altLang="en-US" smtClean="0"/>
              <a:t>2022/10/3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D8CBE51-67EC-49FC-B9FC-6253EA375967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2C453D-2F0D-98B3-2634-8E86186CCF72}"/>
              </a:ext>
            </a:extLst>
          </p:cNvPr>
          <p:cNvSpPr/>
          <p:nvPr/>
        </p:nvSpPr>
        <p:spPr>
          <a:xfrm>
            <a:off x="3686533" y="1886449"/>
            <a:ext cx="4997540" cy="2907389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さくら図書館</a:t>
            </a:r>
            <a:endParaRPr kumimoji="1" lang="en-US" altLang="ja-JP" sz="4400" b="1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44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ご利用の皆様へ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71CB3F-0CFC-BF74-389F-E5E13CC66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64A40B8-9F0E-B05E-2E4A-0EA5B3C9C0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71" y="1701614"/>
            <a:ext cx="2981741" cy="32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44E34F0-EFC7-44DA-8535-DD5FA5379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7930E933-842B-E210-AB50-2263ABFF6B96}"/>
              </a:ext>
            </a:extLst>
          </p:cNvPr>
          <p:cNvSpPr/>
          <p:nvPr/>
        </p:nvSpPr>
        <p:spPr>
          <a:xfrm>
            <a:off x="553673" y="434770"/>
            <a:ext cx="4840447" cy="830511"/>
          </a:xfrm>
          <a:prstGeom prst="homePlate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借りられるもの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1E140320-1D39-16A9-02CD-722632E2AD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157209"/>
              </p:ext>
            </p:extLst>
          </p:nvPr>
        </p:nvGraphicFramePr>
        <p:xfrm>
          <a:off x="553673" y="1682226"/>
          <a:ext cx="3336840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7052">
                  <a:extLst>
                    <a:ext uri="{9D8B030D-6E8A-4147-A177-3AD203B41FA5}">
                      <a16:colId xmlns:a16="http://schemas.microsoft.com/office/drawing/2014/main" val="704960811"/>
                    </a:ext>
                  </a:extLst>
                </a:gridCol>
                <a:gridCol w="1759788">
                  <a:extLst>
                    <a:ext uri="{9D8B030D-6E8A-4147-A177-3AD203B41FA5}">
                      <a16:colId xmlns:a16="http://schemas.microsoft.com/office/drawing/2014/main" val="23796270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図書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６冊まで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56987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雑誌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５冊まで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3208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紙芝居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３冊まで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5139236"/>
                  </a:ext>
                </a:extLst>
              </a:tr>
            </a:tbl>
          </a:graphicData>
        </a:graphic>
      </p:graphicFrame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E45A6E3B-5C44-4985-7A23-B6DC78343453}"/>
              </a:ext>
            </a:extLst>
          </p:cNvPr>
          <p:cNvSpPr/>
          <p:nvPr/>
        </p:nvSpPr>
        <p:spPr>
          <a:xfrm>
            <a:off x="3091866" y="4278385"/>
            <a:ext cx="5423484" cy="1661021"/>
          </a:xfrm>
          <a:prstGeom prst="wedgeRoundRectCallout">
            <a:avLst>
              <a:gd name="adj1" fmla="val -60586"/>
              <a:gd name="adj2" fmla="val -13257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休館日は月曜日です</a:t>
            </a:r>
            <a:endParaRPr kumimoji="1" lang="en-US" altLang="ja-JP" sz="20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詳細は図書館カレンダーをごらんください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D5880B67-6506-9981-E050-B68F16E03E12}"/>
              </a:ext>
            </a:extLst>
          </p:cNvPr>
          <p:cNvSpPr/>
          <p:nvPr/>
        </p:nvSpPr>
        <p:spPr>
          <a:xfrm>
            <a:off x="4824194" y="1682226"/>
            <a:ext cx="3691156" cy="15544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/>
              <a:t>１回１０冊まで</a:t>
            </a:r>
            <a:endParaRPr kumimoji="1" lang="en-US" altLang="ja-JP" sz="2800" dirty="0"/>
          </a:p>
          <a:p>
            <a:r>
              <a:rPr kumimoji="1" lang="ja-JP" altLang="en-US" sz="2800" dirty="0"/>
              <a:t>貸出期間は</a:t>
            </a:r>
            <a:r>
              <a:rPr kumimoji="1" lang="ja-JP" altLang="en-US" sz="2800" u="sng" dirty="0">
                <a:solidFill>
                  <a:srgbClr val="FF0000"/>
                </a:solidFill>
              </a:rPr>
              <a:t>２週間</a:t>
            </a: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A33FB983-2B0B-0381-A3E3-4E7701ACB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73" y="3984788"/>
            <a:ext cx="1400370" cy="224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3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45C3ABC-3623-4E46-8768-71A7DF0B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CE2520-27B4-2BE5-37A9-91AFCB5153D0}"/>
              </a:ext>
            </a:extLst>
          </p:cNvPr>
          <p:cNvSpPr txBox="1"/>
          <p:nvPr/>
        </p:nvSpPr>
        <p:spPr>
          <a:xfrm>
            <a:off x="1996616" y="1940952"/>
            <a:ext cx="51507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資料は大切に扱いましょう</a:t>
            </a:r>
            <a:endParaRPr kumimoji="1"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返却期限は守りましょう</a:t>
            </a:r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5D29AEB4-982F-E702-31D3-68CDF9186259}"/>
              </a:ext>
            </a:extLst>
          </p:cNvPr>
          <p:cNvSpPr/>
          <p:nvPr/>
        </p:nvSpPr>
        <p:spPr>
          <a:xfrm>
            <a:off x="1333850" y="3709163"/>
            <a:ext cx="6476300" cy="2078012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/>
              <a:t>すべての方が気持ち良く利用できるよう</a:t>
            </a:r>
            <a:endParaRPr kumimoji="1" lang="en-US" altLang="ja-JP" sz="2800" i="1" dirty="0"/>
          </a:p>
          <a:p>
            <a:pPr algn="ctr"/>
            <a:r>
              <a:rPr kumimoji="1" lang="ja-JP" altLang="en-US" sz="2800" i="1" dirty="0"/>
              <a:t>ご協力をお願いいたします</a:t>
            </a: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A5A1E27A-32CC-886D-CF19-904AAD2D4993}"/>
              </a:ext>
            </a:extLst>
          </p:cNvPr>
          <p:cNvSpPr/>
          <p:nvPr/>
        </p:nvSpPr>
        <p:spPr>
          <a:xfrm>
            <a:off x="553673" y="434770"/>
            <a:ext cx="4840447" cy="830511"/>
          </a:xfrm>
          <a:prstGeom prst="homePlate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お願い</a:t>
            </a:r>
          </a:p>
        </p:txBody>
      </p:sp>
    </p:spTree>
    <p:extLst>
      <p:ext uri="{BB962C8B-B14F-4D97-AF65-F5344CB8AC3E}">
        <p14:creationId xmlns:p14="http://schemas.microsoft.com/office/powerpoint/2010/main" val="51035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824</TotalTime>
  <Words>65</Words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2022-03-14T01:17:44Z</dcterms:created>
  <dcterms:modified xsi:type="dcterms:W3CDTF">2022-10-03T01:05:10Z</dcterms:modified>
</cp:coreProperties>
</file>