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CCCC"/>
    <a:srgbClr val="FFFF99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2022/5/11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2022/5/11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2022/5/11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2022/5/11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2022/5/11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2022/5/11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2022/5/11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2022/5/11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2022/5/11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2022/5/11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2022/5/11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2022/5/11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880EBF9-C4EC-472C-9ECB-0A259732D6ED}"/>
              </a:ext>
            </a:extLst>
          </p:cNvPr>
          <p:cNvSpPr txBox="1"/>
          <p:nvPr/>
        </p:nvSpPr>
        <p:spPr>
          <a:xfrm>
            <a:off x="1517318" y="1461247"/>
            <a:ext cx="610936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住宅相談会</a:t>
            </a:r>
            <a:r>
              <a:rPr kumimoji="1" lang="ja-JP" altLang="en-US" sz="6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開催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DE79C16F-DE9B-452E-8C78-8E3E4975C91B}"/>
              </a:ext>
            </a:extLst>
          </p:cNvPr>
          <p:cNvSpPr/>
          <p:nvPr/>
        </p:nvSpPr>
        <p:spPr>
          <a:xfrm>
            <a:off x="623909" y="3008243"/>
            <a:ext cx="3537032" cy="1466221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１１月５日</a:t>
            </a:r>
            <a:r>
              <a:rPr kumimoji="1" lang="ja-JP" altLang="en-US" sz="3200" dirty="0">
                <a:solidFill>
                  <a:schemeClr val="tx1"/>
                </a:solidFill>
              </a:rPr>
              <a:t>（土）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BFFAEFD-9A16-4264-8E7B-EB9F49E475E4}"/>
              </a:ext>
            </a:extLst>
          </p:cNvPr>
          <p:cNvSpPr txBox="1"/>
          <p:nvPr/>
        </p:nvSpPr>
        <p:spPr>
          <a:xfrm>
            <a:off x="2870252" y="5059680"/>
            <a:ext cx="340349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モデルルーム見学</a:t>
            </a:r>
            <a:endParaRPr kumimoji="1" lang="en-US" altLang="ja-JP" sz="2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最新商品の展示</a:t>
            </a:r>
            <a:endParaRPr kumimoji="1" lang="en-US" altLang="ja-JP" sz="2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63A300A4-B37C-45D6-B72A-A9D500183D78}"/>
              </a:ext>
            </a:extLst>
          </p:cNvPr>
          <p:cNvSpPr/>
          <p:nvPr/>
        </p:nvSpPr>
        <p:spPr>
          <a:xfrm>
            <a:off x="4983062" y="3008242"/>
            <a:ext cx="3537032" cy="1466221"/>
          </a:xfrm>
          <a:prstGeom prst="roundRect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/>
              <a:t>１１月６日</a:t>
            </a:r>
            <a:r>
              <a:rPr kumimoji="1" lang="ja-JP" altLang="en-US" sz="3200">
                <a:solidFill>
                  <a:schemeClr val="tx1"/>
                </a:solidFill>
              </a:rPr>
              <a:t>（</a:t>
            </a:r>
            <a:r>
              <a:rPr kumimoji="1" lang="ja-JP" altLang="en-US" sz="3200" dirty="0">
                <a:solidFill>
                  <a:schemeClr val="tx1"/>
                </a:solidFill>
              </a:rPr>
              <a:t>日）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AD9E701-B7EC-4F3D-958B-356EEA768065}"/>
              </a:ext>
            </a:extLst>
          </p:cNvPr>
          <p:cNvSpPr txBox="1"/>
          <p:nvPr/>
        </p:nvSpPr>
        <p:spPr>
          <a:xfrm>
            <a:off x="6589757" y="614420"/>
            <a:ext cx="19303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u="sng" dirty="0"/>
              <a:t>前田ホーム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62B04E3-5983-4ACA-A5EC-B696C6B992CF}"/>
              </a:ext>
            </a:extLst>
          </p:cNvPr>
          <p:cNvSpPr txBox="1"/>
          <p:nvPr/>
        </p:nvSpPr>
        <p:spPr>
          <a:xfrm>
            <a:off x="623954" y="457144"/>
            <a:ext cx="316464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i="1" dirty="0">
                <a:solidFill>
                  <a:srgbClr val="0070C0"/>
                </a:solidFill>
              </a:rPr>
              <a:t>各種イベント</a:t>
            </a: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637A4EAA-10D1-4634-88DC-29D066CA2423}"/>
              </a:ext>
            </a:extLst>
          </p:cNvPr>
          <p:cNvSpPr/>
          <p:nvPr/>
        </p:nvSpPr>
        <p:spPr>
          <a:xfrm>
            <a:off x="623954" y="1844012"/>
            <a:ext cx="3673004" cy="2137841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ＤＩＹ講座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工具の使い方の基礎</a:t>
            </a: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31897C35-1A69-453C-8646-3E37E4B8EC2D}"/>
              </a:ext>
            </a:extLst>
          </p:cNvPr>
          <p:cNvSpPr/>
          <p:nvPr/>
        </p:nvSpPr>
        <p:spPr>
          <a:xfrm>
            <a:off x="4847042" y="1844012"/>
            <a:ext cx="3673004" cy="2137841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ワークショップ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フォトフレーム作成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D8A00EF-9C4E-41A9-BE44-A7954DE638BA}"/>
              </a:ext>
            </a:extLst>
          </p:cNvPr>
          <p:cNvSpPr txBox="1"/>
          <p:nvPr/>
        </p:nvSpPr>
        <p:spPr>
          <a:xfrm>
            <a:off x="1923679" y="4885465"/>
            <a:ext cx="5296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ご家族皆さんでお越しください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142</TotalTime>
  <Words>41</Words>
  <PresentationFormat>画面に合わせる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2022-03-14T01:16:55Z</dcterms:created>
  <dcterms:modified xsi:type="dcterms:W3CDTF">2022-05-11T02:32:26Z</dcterms:modified>
</cp:coreProperties>
</file>