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EAC28-5FC6-4214-B54E-08C738649BD7}" type="datetimeFigureOut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1DCF1-0D34-4CDA-8733-3F153E5902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70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7C13-B629-415B-8DFD-E016A8FC3540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E94DE-EA62-42BA-840E-C6606E7AB6CF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DD5D-7AF0-479A-BA9A-0560554B5BD5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6C75-E237-443C-9C09-19DD0570B551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E1F2-9BBF-4E51-A1BB-9DCE1B66A26B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8618-5295-44D3-9427-B614991DAF90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02B3-7655-4BB8-B7B2-95FD548D029C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34400-C682-4F2A-81C0-AC4BD77C32FA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D99B-DE82-465B-9363-417082C28829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6D72-3CAC-4BB8-A98E-5E62B52994A0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CC67-BDE7-4F84-8F43-AB2DA0EBED67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28FA1-B185-4E3E-AD27-439C5F929D59}" type="datetime1">
              <a:rPr kumimoji="1" lang="ja-JP" altLang="en-US" smtClean="0"/>
              <a:t>2022/3/10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27F6B0F-1126-407B-83DE-BB4F2DECA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887367-3C8E-487B-8DA9-A1E05386650C}"/>
              </a:ext>
            </a:extLst>
          </p:cNvPr>
          <p:cNvSpPr txBox="1"/>
          <p:nvPr/>
        </p:nvSpPr>
        <p:spPr>
          <a:xfrm>
            <a:off x="1603880" y="1090568"/>
            <a:ext cx="59362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外壁リフォームのご提案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366AF10-A27B-4DB3-A759-038BA70D9229}"/>
              </a:ext>
            </a:extLst>
          </p:cNvPr>
          <p:cNvSpPr txBox="1"/>
          <p:nvPr/>
        </p:nvSpPr>
        <p:spPr>
          <a:xfrm>
            <a:off x="3643701" y="5754847"/>
            <a:ext cx="1856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u="sng" dirty="0"/>
              <a:t>タイムホーム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DB7F81B-0EAC-47E3-A76E-007213365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788" y="2221294"/>
            <a:ext cx="3048425" cy="317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599A73A-FB4E-480C-B7B2-84A0A6F09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16E2A20-06F3-4D4E-B24A-F4340FC8BCD5}"/>
              </a:ext>
            </a:extLst>
          </p:cNvPr>
          <p:cNvSpPr/>
          <p:nvPr/>
        </p:nvSpPr>
        <p:spPr>
          <a:xfrm>
            <a:off x="520117" y="377505"/>
            <a:ext cx="5461233" cy="96473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家の外壁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2AEF9F-8DE9-4B7F-A8D5-CC339AEF5248}"/>
              </a:ext>
            </a:extLst>
          </p:cNvPr>
          <p:cNvSpPr txBox="1"/>
          <p:nvPr/>
        </p:nvSpPr>
        <p:spPr>
          <a:xfrm>
            <a:off x="1607086" y="1622879"/>
            <a:ext cx="5929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定期的なメンテナンスが必要です！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06F1BDAB-6C0B-445E-93B5-F679D733F519}"/>
              </a:ext>
            </a:extLst>
          </p:cNvPr>
          <p:cNvSpPr/>
          <p:nvPr/>
        </p:nvSpPr>
        <p:spPr>
          <a:xfrm>
            <a:off x="520117" y="2656208"/>
            <a:ext cx="3263318" cy="1185949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ダメージ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21BA67-B971-4165-8549-DAA7148687B0}"/>
              </a:ext>
            </a:extLst>
          </p:cNvPr>
          <p:cNvSpPr txBox="1"/>
          <p:nvPr/>
        </p:nvSpPr>
        <p:spPr>
          <a:xfrm>
            <a:off x="4278385" y="2556684"/>
            <a:ext cx="19094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紫外線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雨風や雪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熱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EE8514ED-5CC5-49E0-8CFA-B6C196059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115315"/>
              </p:ext>
            </p:extLst>
          </p:nvPr>
        </p:nvGraphicFramePr>
        <p:xfrm>
          <a:off x="1131570" y="4561513"/>
          <a:ext cx="688086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4205">
                  <a:extLst>
                    <a:ext uri="{9D8B030D-6E8A-4147-A177-3AD203B41FA5}">
                      <a16:colId xmlns:a16="http://schemas.microsoft.com/office/drawing/2014/main" val="3029162096"/>
                    </a:ext>
                  </a:extLst>
                </a:gridCol>
                <a:gridCol w="2954655">
                  <a:extLst>
                    <a:ext uri="{9D8B030D-6E8A-4147-A177-3AD203B41FA5}">
                      <a16:colId xmlns:a16="http://schemas.microsoft.com/office/drawing/2014/main" val="89250298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886479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00B050"/>
                          </a:solidFill>
                        </a:rPr>
                        <a:t>おすすめ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00B050"/>
                          </a:solidFill>
                        </a:rPr>
                        <a:t>特長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00B050"/>
                          </a:solidFill>
                        </a:rPr>
                        <a:t>耐久年数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7283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シリコン塗装</a:t>
                      </a:r>
                      <a:endParaRPr kumimoji="1" lang="en-US" altLang="ja-JP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汚れにくく経済的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１０～１２年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75022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フッ素塗装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トップクラスの耐久性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１５～２０年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218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59C7930-B578-4455-8635-E799014A6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DDD9D56-AFD1-4B55-8645-7442FE34FDA8}"/>
              </a:ext>
            </a:extLst>
          </p:cNvPr>
          <p:cNvSpPr/>
          <p:nvPr/>
        </p:nvSpPr>
        <p:spPr>
          <a:xfrm>
            <a:off x="520117" y="377505"/>
            <a:ext cx="5461233" cy="96473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お得な同時リフォーム</a:t>
            </a: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C1F628BB-8DBF-4633-9FFE-8D67F49EDD2B}"/>
              </a:ext>
            </a:extLst>
          </p:cNvPr>
          <p:cNvSpPr/>
          <p:nvPr/>
        </p:nvSpPr>
        <p:spPr>
          <a:xfrm>
            <a:off x="520117" y="1895913"/>
            <a:ext cx="5058562" cy="1216403"/>
          </a:xfrm>
          <a:prstGeom prst="wedgeRectCallout">
            <a:avLst>
              <a:gd name="adj1" fmla="val 59471"/>
              <a:gd name="adj2" fmla="val -14742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足場を必要とするリフォームは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まとめて行うとお得です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1C8268-8593-4306-898B-DFCDD8C3592F}"/>
              </a:ext>
            </a:extLst>
          </p:cNvPr>
          <p:cNvSpPr txBox="1"/>
          <p:nvPr/>
        </p:nvSpPr>
        <p:spPr>
          <a:xfrm>
            <a:off x="2587322" y="5209563"/>
            <a:ext cx="3969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/>
              <a:t>まずは</a:t>
            </a:r>
            <a:r>
              <a:rPr kumimoji="1" lang="ja-JP" altLang="en-US" sz="3200" b="1" u="sng" dirty="0">
                <a:solidFill>
                  <a:srgbClr val="FF0000"/>
                </a:solidFill>
              </a:rPr>
              <a:t>お見積もり</a:t>
            </a:r>
            <a:r>
              <a:rPr kumimoji="1" lang="ja-JP" altLang="en-US" sz="3200" b="1" dirty="0"/>
              <a:t>を！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D463FC76-CBC9-44F6-B0AE-ACA7748C5ED0}"/>
              </a:ext>
            </a:extLst>
          </p:cNvPr>
          <p:cNvSpPr/>
          <p:nvPr/>
        </p:nvSpPr>
        <p:spPr>
          <a:xfrm>
            <a:off x="2042719" y="3556931"/>
            <a:ext cx="5058562" cy="1174459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屋根・窓・雨戸など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71CF4FF-A153-4365-941F-3E9E115C9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306" y="1632773"/>
            <a:ext cx="2238687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223</TotalTime>
  <Words>73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2022-01-21T06:36:01Z</dcterms:created>
  <dcterms:modified xsi:type="dcterms:W3CDTF">2022-03-10T04:44:27Z</dcterms:modified>
</cp:coreProperties>
</file>