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29CA1EA-4AAF-4847-934E-737019E130CC}"/>
              </a:ext>
            </a:extLst>
          </p:cNvPr>
          <p:cNvSpPr/>
          <p:nvPr/>
        </p:nvSpPr>
        <p:spPr>
          <a:xfrm>
            <a:off x="679507" y="1208015"/>
            <a:ext cx="4857227" cy="148485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ポイントカード入会案内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379DF2FE-9764-4D50-8FE8-0CA2315A07E6}"/>
              </a:ext>
            </a:extLst>
          </p:cNvPr>
          <p:cNvSpPr/>
          <p:nvPr/>
        </p:nvSpPr>
        <p:spPr>
          <a:xfrm>
            <a:off x="5838738" y="1208015"/>
            <a:ext cx="2701255" cy="148485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/>
              <a:t>ササキスーパー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68963F-48A4-4C2D-BB52-B98C984F2F34}"/>
              </a:ext>
            </a:extLst>
          </p:cNvPr>
          <p:cNvSpPr txBox="1"/>
          <p:nvPr/>
        </p:nvSpPr>
        <p:spPr>
          <a:xfrm>
            <a:off x="2325231" y="3506599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精算前にレジで提示すると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4C568676-DB33-4B79-926F-285938808888}"/>
              </a:ext>
            </a:extLst>
          </p:cNvPr>
          <p:cNvSpPr/>
          <p:nvPr/>
        </p:nvSpPr>
        <p:spPr>
          <a:xfrm>
            <a:off x="1308682" y="4613945"/>
            <a:ext cx="6526636" cy="1191237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お買い物２００円ごとに１ポイントたまる！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ひし形 1">
            <a:extLst>
              <a:ext uri="{FF2B5EF4-FFF2-40B4-BE49-F238E27FC236}">
                <a16:creationId xmlns:a16="http://schemas.microsoft.com/office/drawing/2014/main" id="{F0B98364-889F-4446-9260-F17AC114FE7A}"/>
              </a:ext>
            </a:extLst>
          </p:cNvPr>
          <p:cNvSpPr/>
          <p:nvPr/>
        </p:nvSpPr>
        <p:spPr>
          <a:xfrm>
            <a:off x="721454" y="872455"/>
            <a:ext cx="4077049" cy="1560353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お得！便利！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6A6B67A-C56B-48BD-83EB-B5AB05770ADB}"/>
              </a:ext>
            </a:extLst>
          </p:cNvPr>
          <p:cNvSpPr txBox="1"/>
          <p:nvPr/>
        </p:nvSpPr>
        <p:spPr>
          <a:xfrm>
            <a:off x="5184397" y="1237728"/>
            <a:ext cx="3140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70C0"/>
                </a:solidFill>
              </a:rPr>
              <a:t>入会費、年会費無料</a:t>
            </a:r>
            <a:endParaRPr kumimoji="1" lang="en-US" altLang="ja-JP" sz="24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70C0"/>
                </a:solidFill>
              </a:rPr>
              <a:t>その場で発行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4E56F751-2AE0-46D8-9C90-3DEBF135DB18}"/>
              </a:ext>
            </a:extLst>
          </p:cNvPr>
          <p:cNvSpPr/>
          <p:nvPr/>
        </p:nvSpPr>
        <p:spPr>
          <a:xfrm>
            <a:off x="1371600" y="3244443"/>
            <a:ext cx="6400800" cy="172184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新規ご入会キャンペーン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１００ポイント</a:t>
            </a:r>
            <a:r>
              <a:rPr kumimoji="1" lang="ja-JP" altLang="en-US" sz="3200" dirty="0"/>
              <a:t>プレゼント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130F02E-B1A8-4170-9C1F-9F2380CAECE6}"/>
              </a:ext>
            </a:extLst>
          </p:cNvPr>
          <p:cNvSpPr txBox="1"/>
          <p:nvPr/>
        </p:nvSpPr>
        <p:spPr>
          <a:xfrm>
            <a:off x="4572000" y="5777918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７月２９日のお申し込みまで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15</TotalTime>
  <Words>45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2022-01-21T06:24:27Z</dcterms:created>
  <dcterms:modified xsi:type="dcterms:W3CDTF">2022-02-25T07:50:28Z</dcterms:modified>
</cp:coreProperties>
</file>