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99CCFF"/>
    <a:srgbClr val="66CCFF"/>
    <a:srgbClr val="FFFF99"/>
    <a:srgbClr val="FF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6E077-8242-4D85-98A7-EDE9F7F74016}" type="datetimeFigureOut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B5FD3-AE4F-4F56-959F-D3D17992D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447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26658-BD2F-4174-9CC1-68DACE47ED92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4CBFD-98E9-49BE-94CA-C8A8B957731B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B20A-E4F0-4C38-A9B3-6A28E67FFFE8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BBC6C-578D-4607-8828-80558EFBDE1B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BFFC-E820-4C46-9A28-A6ECA999E2A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59FCA-7341-4B12-805D-C5A4D30AF2FA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0BE5E-2186-4EBF-A941-705C5362F3D7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8C7F6-0091-46AF-B423-7342D685EDC8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2E0E8-2178-49E8-8C90-786722BFE27F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FB614-D554-48CF-995D-F22D0DA50667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7AA8F-328B-49E6-8567-BAC04F4D451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81E97-7BA8-44A0-A59A-6B32ECB21485}" type="datetime1">
              <a:rPr kumimoji="1" lang="ja-JP" altLang="en-US" smtClean="0"/>
              <a:t>2021/10/25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六角形 4">
            <a:extLst>
              <a:ext uri="{FF2B5EF4-FFF2-40B4-BE49-F238E27FC236}">
                <a16:creationId xmlns:a16="http://schemas.microsoft.com/office/drawing/2014/main" id="{8CD15060-A002-478F-AE2F-CB2F3B0C11F8}"/>
              </a:ext>
            </a:extLst>
          </p:cNvPr>
          <p:cNvSpPr/>
          <p:nvPr/>
        </p:nvSpPr>
        <p:spPr>
          <a:xfrm>
            <a:off x="3766131" y="1603376"/>
            <a:ext cx="4930773" cy="952500"/>
          </a:xfrm>
          <a:prstGeom prst="hexag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パン職人が教える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B24066-7C52-4170-A499-585089726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D6F83C7E-3F75-4DD5-B1EF-E8EA8A9272C7}"/>
              </a:ext>
            </a:extLst>
          </p:cNvPr>
          <p:cNvSpPr/>
          <p:nvPr/>
        </p:nvSpPr>
        <p:spPr>
          <a:xfrm>
            <a:off x="3766132" y="2895601"/>
            <a:ext cx="4930773" cy="1828799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手作りパン教室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E98B910-D3B4-4C4A-ACEE-542210D503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45" y="1296865"/>
            <a:ext cx="30480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AAB7B06-0A9F-4457-907C-9B45F09E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26F129-A1FF-4204-9A96-3813E322FA9E}"/>
              </a:ext>
            </a:extLst>
          </p:cNvPr>
          <p:cNvSpPr txBox="1"/>
          <p:nvPr/>
        </p:nvSpPr>
        <p:spPr>
          <a:xfrm>
            <a:off x="419100" y="361950"/>
            <a:ext cx="4014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オンライン講座日程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B064C811-09AB-40D9-83C8-0284DEF93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39484"/>
              </p:ext>
            </p:extLst>
          </p:nvPr>
        </p:nvGraphicFramePr>
        <p:xfrm>
          <a:off x="1232376" y="1986062"/>
          <a:ext cx="667924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9255">
                  <a:extLst>
                    <a:ext uri="{9D8B030D-6E8A-4147-A177-3AD203B41FA5}">
                      <a16:colId xmlns:a16="http://schemas.microsoft.com/office/drawing/2014/main" val="1451417676"/>
                    </a:ext>
                  </a:extLst>
                </a:gridCol>
                <a:gridCol w="1717993">
                  <a:extLst>
                    <a:ext uri="{9D8B030D-6E8A-4147-A177-3AD203B41FA5}">
                      <a16:colId xmlns:a16="http://schemas.microsoft.com/office/drawing/2014/main" val="422773517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959508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講座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日にち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時間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54651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ふわふわチーズパン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/>
                        <a:t>３月１１日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zh-TW" altLang="en-US" sz="2400" dirty="0"/>
                        <a:t>１０時～１１時</a:t>
                      </a:r>
                      <a:endParaRPr kumimoji="1" lang="ja-JP" alt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0292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タネから手作り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dirty="0"/>
                        <a:t>３月１２日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zh-TW" altLang="en-US" sz="2400" dirty="0"/>
                        <a:t>１０時～１２時</a:t>
                      </a:r>
                      <a:endParaRPr kumimoji="1" lang="ja-JP" alt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79203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8A28037-F1D0-4824-8010-4B8519236794}"/>
              </a:ext>
            </a:extLst>
          </p:cNvPr>
          <p:cNvSpPr txBox="1"/>
          <p:nvPr/>
        </p:nvSpPr>
        <p:spPr>
          <a:xfrm>
            <a:off x="2674839" y="4335443"/>
            <a:ext cx="56733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パソコンなどで受講できます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材料などは各自ご用意ください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A3A5F6D-0468-4A6A-8FA7-284D96C63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3808019"/>
            <a:ext cx="1714739" cy="214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AAB7B06-0A9F-4457-907C-9B45F09E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26F129-A1FF-4204-9A96-3813E322FA9E}"/>
              </a:ext>
            </a:extLst>
          </p:cNvPr>
          <p:cNvSpPr txBox="1"/>
          <p:nvPr/>
        </p:nvSpPr>
        <p:spPr>
          <a:xfrm>
            <a:off x="419100" y="361950"/>
            <a:ext cx="4086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こんな方におすすめ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5A32474-C823-4EB3-B0E8-4EFE4D4A35F2}"/>
              </a:ext>
            </a:extLst>
          </p:cNvPr>
          <p:cNvSpPr/>
          <p:nvPr/>
        </p:nvSpPr>
        <p:spPr>
          <a:xfrm>
            <a:off x="419100" y="1700465"/>
            <a:ext cx="3981392" cy="1363412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教室が遠くて通えない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3DEE2B5-45FA-4CE2-BA9B-94EFCB1451CA}"/>
              </a:ext>
            </a:extLst>
          </p:cNvPr>
          <p:cNvSpPr/>
          <p:nvPr/>
        </p:nvSpPr>
        <p:spPr>
          <a:xfrm>
            <a:off x="4756208" y="1700464"/>
            <a:ext cx="3981392" cy="1363412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長時間家を空けられない</a:t>
            </a:r>
          </a:p>
        </p:txBody>
      </p:sp>
      <p:sp>
        <p:nvSpPr>
          <p:cNvPr id="12" name="吹き出し: 円形 11">
            <a:extLst>
              <a:ext uri="{FF2B5EF4-FFF2-40B4-BE49-F238E27FC236}">
                <a16:creationId xmlns:a16="http://schemas.microsoft.com/office/drawing/2014/main" id="{7E638880-E156-49E8-9CF8-D3F924513E1E}"/>
              </a:ext>
            </a:extLst>
          </p:cNvPr>
          <p:cNvSpPr/>
          <p:nvPr/>
        </p:nvSpPr>
        <p:spPr>
          <a:xfrm>
            <a:off x="2761578" y="3989420"/>
            <a:ext cx="5753772" cy="1866900"/>
          </a:xfrm>
          <a:prstGeom prst="wedgeEllipseCallout">
            <a:avLst>
              <a:gd name="adj1" fmla="val -59644"/>
              <a:gd name="adj2" fmla="val -1062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１講座</a:t>
            </a:r>
            <a:r>
              <a:rPr kumimoji="1" lang="ja-JP" altLang="en-US" sz="2800" u="sng" dirty="0">
                <a:solidFill>
                  <a:srgbClr val="0070C0"/>
                </a:solidFill>
              </a:rPr>
              <a:t>２，０００円</a:t>
            </a:r>
          </a:p>
          <a:p>
            <a:pPr algn="ctr"/>
            <a:r>
              <a:rPr kumimoji="1" lang="ja-JP" altLang="en-US" sz="2800" dirty="0"/>
              <a:t>気軽にお申し込みください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04AC1D91-24E1-4014-8600-B865DD253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3760658"/>
            <a:ext cx="1428949" cy="232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4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266</TotalTime>
  <Words>63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HG正楷書体-PRO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2021-05-28T04:11:59Z</dcterms:created>
  <dcterms:modified xsi:type="dcterms:W3CDTF">2021-10-25T03:37:48Z</dcterms:modified>
</cp:coreProperties>
</file>