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6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2021/9/9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2021/9/9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2021/9/9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2021/9/9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2021/9/9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2021/9/9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2021/9/9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2021/9/9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2021/9/9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2021/9/9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2021/9/9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2021/9/9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0A71C6EF-0818-4971-9991-755E70FB022B}"/>
              </a:ext>
            </a:extLst>
          </p:cNvPr>
          <p:cNvSpPr/>
          <p:nvPr/>
        </p:nvSpPr>
        <p:spPr>
          <a:xfrm>
            <a:off x="2273481" y="1393799"/>
            <a:ext cx="4597038" cy="94550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tx1"/>
                </a:solidFill>
              </a:rPr>
              <a:t>おうちでカンタン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B962C98-BDDB-4615-B0B0-E08F79F51445}"/>
              </a:ext>
            </a:extLst>
          </p:cNvPr>
          <p:cNvSpPr txBox="1"/>
          <p:nvPr/>
        </p:nvSpPr>
        <p:spPr>
          <a:xfrm>
            <a:off x="865164" y="2921168"/>
            <a:ext cx="74136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毎日できるストレッチ</a:t>
            </a:r>
          </a:p>
        </p:txBody>
      </p:sp>
      <p:sp>
        <p:nvSpPr>
          <p:cNvPr id="7" name="ひし形 6">
            <a:extLst>
              <a:ext uri="{FF2B5EF4-FFF2-40B4-BE49-F238E27FC236}">
                <a16:creationId xmlns:a16="http://schemas.microsoft.com/office/drawing/2014/main" id="{32887EBB-9849-465C-801E-483725450D89}"/>
              </a:ext>
            </a:extLst>
          </p:cNvPr>
          <p:cNvSpPr/>
          <p:nvPr/>
        </p:nvSpPr>
        <p:spPr>
          <a:xfrm>
            <a:off x="2541865" y="4991449"/>
            <a:ext cx="4060271" cy="1155465"/>
          </a:xfrm>
          <a:prstGeom prst="diamond">
            <a:avLst/>
          </a:prstGeom>
          <a:solidFill>
            <a:srgbClr val="0070C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bg1"/>
                </a:solidFill>
              </a:rPr>
              <a:t>保健室ニュース</a:t>
            </a: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2D8E978-1E90-446F-BF9B-33C23F024290}"/>
              </a:ext>
            </a:extLst>
          </p:cNvPr>
          <p:cNvSpPr txBox="1"/>
          <p:nvPr/>
        </p:nvSpPr>
        <p:spPr>
          <a:xfrm>
            <a:off x="1709678" y="520505"/>
            <a:ext cx="57246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u="sng" dirty="0">
                <a:solidFill>
                  <a:srgbClr val="00B050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意識的にストレッチしよう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14BD649-E9BA-4B2B-A429-69E24BE99588}"/>
              </a:ext>
            </a:extLst>
          </p:cNvPr>
          <p:cNvSpPr/>
          <p:nvPr/>
        </p:nvSpPr>
        <p:spPr>
          <a:xfrm>
            <a:off x="548155" y="2036298"/>
            <a:ext cx="3915561" cy="1392702"/>
          </a:xfrm>
          <a:prstGeom prst="rect">
            <a:avLst/>
          </a:prstGeom>
          <a:solidFill>
            <a:srgbClr val="FF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i="1" dirty="0"/>
              <a:t>寝る前や朝起きた時</a:t>
            </a:r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39B7B0D4-17AB-4080-AE9D-49A40ADF5FBF}"/>
              </a:ext>
            </a:extLst>
          </p:cNvPr>
          <p:cNvSpPr/>
          <p:nvPr/>
        </p:nvSpPr>
        <p:spPr>
          <a:xfrm>
            <a:off x="548155" y="4178104"/>
            <a:ext cx="4023845" cy="1786597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tx1"/>
                </a:solidFill>
              </a:rPr>
              <a:t>ストレッチの</a:t>
            </a:r>
            <a:r>
              <a:rPr kumimoji="1" lang="ja-JP" altLang="en-US" sz="2800" dirty="0">
                <a:solidFill>
                  <a:srgbClr val="FFFF00"/>
                </a:solidFill>
              </a:rPr>
              <a:t>効果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01ED982-0B34-4CB2-8789-87F86D015A02}"/>
              </a:ext>
            </a:extLst>
          </p:cNvPr>
          <p:cNvSpPr txBox="1"/>
          <p:nvPr/>
        </p:nvSpPr>
        <p:spPr>
          <a:xfrm>
            <a:off x="4922663" y="4471237"/>
            <a:ext cx="29354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運動後の疲労回復</a:t>
            </a:r>
            <a:endParaRPr kumimoji="1" lang="en-US" altLang="ja-JP" sz="24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血流の改善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リラックス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E0DF70CB-6FBF-4AD9-9767-2BF57BA2A2DF}"/>
              </a:ext>
            </a:extLst>
          </p:cNvPr>
          <p:cNvSpPr/>
          <p:nvPr/>
        </p:nvSpPr>
        <p:spPr>
          <a:xfrm>
            <a:off x="4680286" y="2036298"/>
            <a:ext cx="3915561" cy="1392702"/>
          </a:xfrm>
          <a:prstGeom prst="rect">
            <a:avLst/>
          </a:prstGeom>
          <a:solidFill>
            <a:srgbClr val="FF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i="1" dirty="0"/>
              <a:t>入浴タイムに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/>
      <a:lstStyle/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154</TotalTime>
  <Words>35</Words>
  <PresentationFormat>画面に合わせる (4:3)</PresentationFormat>
  <Paragraphs>11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HG正楷書体-PRO</vt:lpstr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2021-05-28T02:38:39Z</dcterms:created>
  <dcterms:modified xsi:type="dcterms:W3CDTF">2021-09-09T06:46:17Z</dcterms:modified>
</cp:coreProperties>
</file>