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C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949BD-2DDB-4A74-B802-A135147B2B52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A9814-A950-43E5-8E47-F65B3A59A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393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53689-457C-4890-90F0-F06F92CE95E2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DB862-5090-446D-9B79-211249C1E047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EFE01-5090-48AD-B453-C39038966C8F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D99A-9DD3-4337-86DE-7B1BD79E135F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F8177-29BE-40D2-A6A6-D87C4809DE18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3E76-F479-4285-9739-FFF8B4555652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6BB82-125C-4BD0-9293-FFBCEC278FF9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0C13-02BF-47EB-865A-AE9A305BD129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512AB-323B-4C42-B6D5-5913F4DE014C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07B-523C-4733-88DB-93C719894231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369B8-8F44-4D65-A15F-6281EE604745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C254D-0797-43FB-9411-E2007E174F47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1BFDB6-3282-4240-ACA2-B696AAD375F7}"/>
              </a:ext>
            </a:extLst>
          </p:cNvPr>
          <p:cNvSpPr txBox="1"/>
          <p:nvPr/>
        </p:nvSpPr>
        <p:spPr>
          <a:xfrm>
            <a:off x="2089587" y="3023426"/>
            <a:ext cx="49648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デザイン講座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4ABAC0-6DE6-4121-B06C-E0058CD35587}"/>
              </a:ext>
            </a:extLst>
          </p:cNvPr>
          <p:cNvSpPr txBox="1"/>
          <p:nvPr/>
        </p:nvSpPr>
        <p:spPr>
          <a:xfrm>
            <a:off x="2633007" y="5219700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神田デザイン事務所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8725913-5435-431C-A1C6-8D56EC3E9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C2C6EE4-0047-4980-B15F-F2542FAAC8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78" y="628327"/>
            <a:ext cx="8554644" cy="218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2318566-9AB5-49BA-A20F-D068E035E758}"/>
              </a:ext>
            </a:extLst>
          </p:cNvPr>
          <p:cNvSpPr txBox="1"/>
          <p:nvPr/>
        </p:nvSpPr>
        <p:spPr>
          <a:xfrm>
            <a:off x="355600" y="266700"/>
            <a:ext cx="44278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0070C0"/>
                </a:solidFill>
              </a:rPr>
              <a:t>自分で作りたい！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599D00B9-D9C6-47A0-9AAA-C57C51585845}"/>
              </a:ext>
            </a:extLst>
          </p:cNvPr>
          <p:cNvSpPr/>
          <p:nvPr/>
        </p:nvSpPr>
        <p:spPr>
          <a:xfrm>
            <a:off x="355600" y="1536700"/>
            <a:ext cx="2616200" cy="138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ポップ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E22D68F8-B329-4DFF-8464-ACCC8FE919AA}"/>
              </a:ext>
            </a:extLst>
          </p:cNvPr>
          <p:cNvSpPr/>
          <p:nvPr/>
        </p:nvSpPr>
        <p:spPr>
          <a:xfrm>
            <a:off x="3263900" y="1536700"/>
            <a:ext cx="2616200" cy="138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チラシ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1D4DC557-20DF-4137-A22C-3FFC2B312FC5}"/>
              </a:ext>
            </a:extLst>
          </p:cNvPr>
          <p:cNvSpPr/>
          <p:nvPr/>
        </p:nvSpPr>
        <p:spPr>
          <a:xfrm>
            <a:off x="6172200" y="1536700"/>
            <a:ext cx="2616200" cy="138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名刺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4339E9-1545-4EC7-A607-A391827B7FFC}"/>
              </a:ext>
            </a:extLst>
          </p:cNvPr>
          <p:cNvSpPr txBox="1"/>
          <p:nvPr/>
        </p:nvSpPr>
        <p:spPr>
          <a:xfrm>
            <a:off x="1709678" y="3290670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でも仕上がりがいまひとつ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8390654A-75FD-4362-A6DA-BAAEB18BE715}"/>
              </a:ext>
            </a:extLst>
          </p:cNvPr>
          <p:cNvSpPr/>
          <p:nvPr/>
        </p:nvSpPr>
        <p:spPr>
          <a:xfrm>
            <a:off x="355600" y="4457700"/>
            <a:ext cx="4262715" cy="151130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もっと伝わりやすくしたい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改善のコツを知りたい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5848BB3A-BC7C-4A2D-BEDC-4B4C5E810CDD}"/>
              </a:ext>
            </a:extLst>
          </p:cNvPr>
          <p:cNvSpPr/>
          <p:nvPr/>
        </p:nvSpPr>
        <p:spPr>
          <a:xfrm>
            <a:off x="4991100" y="4457700"/>
            <a:ext cx="3797300" cy="1562100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デザインの</a:t>
            </a:r>
            <a:r>
              <a:rPr kumimoji="1" lang="ja-JP" altLang="en-US" sz="2400" dirty="0">
                <a:solidFill>
                  <a:srgbClr val="FF0000"/>
                </a:solidFill>
              </a:rPr>
              <a:t>基礎</a:t>
            </a:r>
            <a:r>
              <a:rPr kumimoji="1" lang="ja-JP" altLang="en-US" sz="2400" dirty="0"/>
              <a:t>を学ぼう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6A4870-3422-4F6D-B680-87C46B661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434600-E81C-4C92-A9DF-97E3F66C9B5F}"/>
              </a:ext>
            </a:extLst>
          </p:cNvPr>
          <p:cNvSpPr txBox="1"/>
          <p:nvPr/>
        </p:nvSpPr>
        <p:spPr>
          <a:xfrm>
            <a:off x="355600" y="26670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0070C0"/>
                </a:solidFill>
              </a:rPr>
              <a:t>講座内容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55DE40-B433-495D-92F7-31B31C84CB4F}"/>
              </a:ext>
            </a:extLst>
          </p:cNvPr>
          <p:cNvSpPr txBox="1"/>
          <p:nvPr/>
        </p:nvSpPr>
        <p:spPr>
          <a:xfrm>
            <a:off x="355600" y="1358900"/>
            <a:ext cx="46842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  <a:latin typeface="+mn-ea"/>
              </a:rPr>
              <a:t>見やすいデザインとは</a:t>
            </a:r>
            <a:endParaRPr kumimoji="1" lang="en-US" altLang="ja-JP" sz="2800" dirty="0">
              <a:solidFill>
                <a:srgbClr val="7030A0"/>
              </a:solidFill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  <a:latin typeface="+mn-ea"/>
              </a:rPr>
              <a:t>コンセプトを明確にする方法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4A12C3FC-EAE2-4D5C-81EE-6FCEFFE568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18569"/>
              </p:ext>
            </p:extLst>
          </p:nvPr>
        </p:nvGraphicFramePr>
        <p:xfrm>
          <a:off x="1682750" y="2743200"/>
          <a:ext cx="5778501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6201">
                  <a:extLst>
                    <a:ext uri="{9D8B030D-6E8A-4147-A177-3AD203B41FA5}">
                      <a16:colId xmlns:a16="http://schemas.microsoft.com/office/drawing/2014/main" val="2049743718"/>
                    </a:ext>
                  </a:extLst>
                </a:gridCol>
                <a:gridCol w="4432300">
                  <a:extLst>
                    <a:ext uri="{9D8B030D-6E8A-4147-A177-3AD203B41FA5}">
                      <a16:colId xmlns:a16="http://schemas.microsoft.com/office/drawing/2014/main" val="1897131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第１回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レイアウト・色・フォント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3512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第２回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キャッチコピー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86996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第３回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画像作成・加工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694590"/>
                  </a:ext>
                </a:extLst>
              </a:tr>
            </a:tbl>
          </a:graphicData>
        </a:graphic>
      </p:graphicFrame>
      <p:sp>
        <p:nvSpPr>
          <p:cNvPr id="5" name="四角形: 角度付き 4">
            <a:extLst>
              <a:ext uri="{FF2B5EF4-FFF2-40B4-BE49-F238E27FC236}">
                <a16:creationId xmlns:a16="http://schemas.microsoft.com/office/drawing/2014/main" id="{6F635BB7-8280-453A-A7A4-52946D20BAFC}"/>
              </a:ext>
            </a:extLst>
          </p:cNvPr>
          <p:cNvSpPr/>
          <p:nvPr/>
        </p:nvSpPr>
        <p:spPr>
          <a:xfrm>
            <a:off x="3175000" y="4800600"/>
            <a:ext cx="5511800" cy="1219200"/>
          </a:xfrm>
          <a:prstGeom prst="bevel">
            <a:avLst/>
          </a:prstGeom>
          <a:solidFill>
            <a:srgbClr val="FF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詳細はホームページをごらんください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83D200-89B4-4708-B55C-259C17D1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1A6F16D-1EDD-422A-9015-72D59D3AAB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4543304"/>
            <a:ext cx="2534004" cy="173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203</TotalTime>
  <Words>66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HG正楷書体-PRO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2021-05-28T02:29:21Z</dcterms:created>
  <dcterms:modified xsi:type="dcterms:W3CDTF">2021-06-28T08:17:57Z</dcterms:modified>
</cp:coreProperties>
</file>