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35ECBD2-44DA-43B5-A473-06C276A3C974}"/>
              </a:ext>
            </a:extLst>
          </p:cNvPr>
          <p:cNvSpPr/>
          <p:nvPr/>
        </p:nvSpPr>
        <p:spPr>
          <a:xfrm>
            <a:off x="889000" y="1012689"/>
            <a:ext cx="7366000" cy="16637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</a:rPr>
              <a:t>ホームセンターあさひ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0E01FBD-7D3E-4904-AE6A-25B8445791DD}"/>
              </a:ext>
            </a:extLst>
          </p:cNvPr>
          <p:cNvSpPr txBox="1"/>
          <p:nvPr/>
        </p:nvSpPr>
        <p:spPr>
          <a:xfrm>
            <a:off x="1017181" y="3048300"/>
            <a:ext cx="71096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雨の日</a:t>
            </a:r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こそお掃除を！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EF46E59-FCB4-4F10-8756-5CC925937D08}"/>
              </a:ext>
            </a:extLst>
          </p:cNvPr>
          <p:cNvSpPr/>
          <p:nvPr/>
        </p:nvSpPr>
        <p:spPr>
          <a:xfrm>
            <a:off x="874942" y="4359028"/>
            <a:ext cx="3209450" cy="1663700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湿気があると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3B6DAC-8264-4335-A166-B493FBBFECC7}"/>
              </a:ext>
            </a:extLst>
          </p:cNvPr>
          <p:cNvSpPr txBox="1"/>
          <p:nvPr/>
        </p:nvSpPr>
        <p:spPr>
          <a:xfrm>
            <a:off x="4572000" y="4745574"/>
            <a:ext cx="34772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FF0000"/>
                </a:solidFill>
              </a:rPr>
              <a:t>ほこりが立ちにくい</a:t>
            </a:r>
            <a:endParaRPr kumimoji="1" lang="en-US" altLang="ja-JP" sz="2800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FF0000"/>
                </a:solidFill>
              </a:rPr>
              <a:t>汚れが落ちやすい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17BF67-A680-4042-9E1D-C87737678656}"/>
              </a:ext>
            </a:extLst>
          </p:cNvPr>
          <p:cNvSpPr txBox="1"/>
          <p:nvPr/>
        </p:nvSpPr>
        <p:spPr>
          <a:xfrm>
            <a:off x="1877994" y="812800"/>
            <a:ext cx="53880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i="1" u="sng" dirty="0">
                <a:solidFill>
                  <a:srgbClr val="00B050"/>
                </a:solidFill>
              </a:rPr>
              <a:t>雨の日おすすめポイント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97D8F5-5E8E-4073-B5C8-AF566B1427DC}"/>
              </a:ext>
            </a:extLst>
          </p:cNvPr>
          <p:cNvSpPr/>
          <p:nvPr/>
        </p:nvSpPr>
        <p:spPr>
          <a:xfrm>
            <a:off x="1269998" y="1973193"/>
            <a:ext cx="6604004" cy="1333500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網戸</a:t>
            </a:r>
            <a:endParaRPr kumimoji="1" lang="en-US" altLang="ja-JP" sz="2400" dirty="0"/>
          </a:p>
          <a:p>
            <a:pPr algn="ctr"/>
            <a:r>
              <a:rPr kumimoji="1" lang="ja-JP" altLang="en-US" sz="2400"/>
              <a:t>雨が当たる場所に立てかけて洗い流す</a:t>
            </a:r>
            <a:endParaRPr kumimoji="1" lang="ja-JP" altLang="en-US" sz="24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6B1A306-71D6-4CFB-93C8-873F71C26A9F}"/>
              </a:ext>
            </a:extLst>
          </p:cNvPr>
          <p:cNvSpPr/>
          <p:nvPr/>
        </p:nvSpPr>
        <p:spPr>
          <a:xfrm>
            <a:off x="1269998" y="3759200"/>
            <a:ext cx="6604004" cy="13335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ベランダ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ブラシでこすって汚れを取る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74AEF94-3C7F-47B9-BB6B-3CEB101315EF}"/>
              </a:ext>
            </a:extLst>
          </p:cNvPr>
          <p:cNvSpPr txBox="1"/>
          <p:nvPr/>
        </p:nvSpPr>
        <p:spPr>
          <a:xfrm>
            <a:off x="2017455" y="5545207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室内の水ぶきは晴れの日に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68</TotalTime>
  <Words>52</Words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HG正楷書体-PRO</vt:lpstr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2021-05-28T02:01:30Z</dcterms:created>
  <dcterms:modified xsi:type="dcterms:W3CDTF">2021-06-28T07:47:51Z</dcterms:modified>
</cp:coreProperties>
</file>