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5463F-4651-4877-8A23-6A5A0F435698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4B189-6DE8-4943-AB28-285B628788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727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B422-AAF8-413B-A3AF-98B1415F9BBB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3679F-1083-4FBF-A576-4A36AD2D622D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7855-9F2B-49F7-8DDE-01467B13B1D3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F84F4-B050-45A5-A633-7F4258D5C886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4EA-F7B8-4438-8468-66D96F2F6CEC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B850-53BB-4394-8DA1-B0C793BC40E8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25EF-B527-40B2-BD13-723DC8C2247D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D6E4-DAAB-49C6-8888-E3149F6D67B7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85E77-92FF-4B5A-B117-6EFBB4F0B3BF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7500-AA56-4ACB-952E-3521AE364601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263C-0060-4503-89B4-468FC460CC7A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391DF-4861-4E3D-A6A8-F9283ABFB2A8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FC77462-ACC3-4A82-9518-04D6D6FE9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6DE97156-585E-41F5-8A08-9763C9D9D260}"/>
              </a:ext>
            </a:extLst>
          </p:cNvPr>
          <p:cNvSpPr/>
          <p:nvPr/>
        </p:nvSpPr>
        <p:spPr>
          <a:xfrm>
            <a:off x="832449" y="962400"/>
            <a:ext cx="7479102" cy="1923691"/>
          </a:xfrm>
          <a:prstGeom prst="parallelogram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行書体" panose="03000609000000000000" pitchFamily="65" charset="-128"/>
                <a:ea typeface="HG行書体" panose="03000609000000000000" pitchFamily="65" charset="-128"/>
              </a:rPr>
              <a:t>日光森林公園</a:t>
            </a:r>
            <a:endParaRPr kumimoji="1" lang="en-US" altLang="ja-JP" sz="28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自然体験プログラム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789344D-140C-443D-8130-2182ABCDC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3429000"/>
            <a:ext cx="47625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DD36D4B-EA8A-4E02-AD04-B0B0B7EC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3D2E0A0A-3D83-49E2-9CCE-9F56E31A729D}"/>
              </a:ext>
            </a:extLst>
          </p:cNvPr>
          <p:cNvSpPr/>
          <p:nvPr/>
        </p:nvSpPr>
        <p:spPr>
          <a:xfrm>
            <a:off x="267419" y="301925"/>
            <a:ext cx="3045125" cy="862641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目的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8C7C3A-08B4-4FF8-A599-4500F6E2350E}"/>
              </a:ext>
            </a:extLst>
          </p:cNvPr>
          <p:cNvSpPr txBox="1"/>
          <p:nvPr/>
        </p:nvSpPr>
        <p:spPr>
          <a:xfrm>
            <a:off x="267419" y="1518249"/>
            <a:ext cx="6958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自然との触れ合いを通して</a:t>
            </a:r>
            <a:r>
              <a:rPr kumimoji="1" lang="ja-JP" altLang="en-US" sz="2800" dirty="0">
                <a:solidFill>
                  <a:srgbClr val="FF0000"/>
                </a:solidFill>
              </a:rPr>
              <a:t>命の大切さ</a:t>
            </a:r>
            <a:r>
              <a:rPr kumimoji="1" lang="ja-JP" altLang="en-US" sz="2800" dirty="0"/>
              <a:t>を学ぶ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69DB18-E83E-4FE3-9F73-41754217F797}"/>
              </a:ext>
            </a:extLst>
          </p:cNvPr>
          <p:cNvSpPr txBox="1"/>
          <p:nvPr/>
        </p:nvSpPr>
        <p:spPr>
          <a:xfrm>
            <a:off x="267419" y="2359788"/>
            <a:ext cx="19094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自然保護</a:t>
            </a:r>
            <a:endParaRPr kumimoji="1" lang="en-US" altLang="ja-JP" sz="2800" i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環境学習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285C565-22C3-43E1-83D3-7187736187A6}"/>
              </a:ext>
            </a:extLst>
          </p:cNvPr>
          <p:cNvSpPr txBox="1"/>
          <p:nvPr/>
        </p:nvSpPr>
        <p:spPr>
          <a:xfrm>
            <a:off x="2827773" y="3875744"/>
            <a:ext cx="3488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８月のプログラム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7C112442-37AE-4EEA-9BDF-E1DA79CF36F0}"/>
              </a:ext>
            </a:extLst>
          </p:cNvPr>
          <p:cNvSpPr/>
          <p:nvPr/>
        </p:nvSpPr>
        <p:spPr>
          <a:xfrm>
            <a:off x="1449238" y="4700078"/>
            <a:ext cx="6245524" cy="165627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自然観察会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400" dirty="0"/>
              <a:t>園内で見られる生き物や草花などを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スタッフの解説を聞きながら観察します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261BDDF-83A7-4157-A43C-E88E8DDE0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772" y="2249877"/>
            <a:ext cx="1619476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F7DB4DC-EDFE-47E6-92E6-C4B51E9C5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B1E33EFE-A814-4FD1-A753-412D94B36351}"/>
              </a:ext>
            </a:extLst>
          </p:cNvPr>
          <p:cNvSpPr/>
          <p:nvPr/>
        </p:nvSpPr>
        <p:spPr>
          <a:xfrm>
            <a:off x="267419" y="301925"/>
            <a:ext cx="3045125" cy="862641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詳細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28E1B53-6309-4CDE-BEC5-8C055D1D4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354856"/>
              </p:ext>
            </p:extLst>
          </p:nvPr>
        </p:nvGraphicFramePr>
        <p:xfrm>
          <a:off x="2271623" y="1914227"/>
          <a:ext cx="460075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245">
                  <a:extLst>
                    <a:ext uri="{9D8B030D-6E8A-4147-A177-3AD203B41FA5}">
                      <a16:colId xmlns:a16="http://schemas.microsoft.com/office/drawing/2014/main" val="1463634033"/>
                    </a:ext>
                  </a:extLst>
                </a:gridCol>
                <a:gridCol w="3105509">
                  <a:extLst>
                    <a:ext uri="{9D8B030D-6E8A-4147-A177-3AD203B41FA5}">
                      <a16:colId xmlns:a16="http://schemas.microsoft.com/office/drawing/2014/main" val="1728452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日にち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８月１４日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2771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１０時～１２時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87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234170"/>
                  </a:ext>
                </a:extLst>
              </a:tr>
            </a:tbl>
          </a:graphicData>
        </a:graphic>
      </p:graphicFrame>
      <p:sp>
        <p:nvSpPr>
          <p:cNvPr id="5" name="吹き出し: 円形 4">
            <a:extLst>
              <a:ext uri="{FF2B5EF4-FFF2-40B4-BE49-F238E27FC236}">
                <a16:creationId xmlns:a16="http://schemas.microsoft.com/office/drawing/2014/main" id="{E812A808-4E2F-4EE8-AF53-7D620FB94B49}"/>
              </a:ext>
            </a:extLst>
          </p:cNvPr>
          <p:cNvSpPr/>
          <p:nvPr/>
        </p:nvSpPr>
        <p:spPr>
          <a:xfrm>
            <a:off x="2984944" y="4224382"/>
            <a:ext cx="5891637" cy="1643056"/>
          </a:xfrm>
          <a:prstGeom prst="wedgeEllipseCallout">
            <a:avLst>
              <a:gd name="adj1" fmla="val -63939"/>
              <a:gd name="adj2" fmla="val -10897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ホームページから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お申し込みください！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DC4EC52-FBB6-4EEF-AFBD-9D29475C6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21" y="4074612"/>
            <a:ext cx="1505160" cy="22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145</TotalTime>
  <Words>63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HG行書体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2021-01-08T07:27:23Z</dcterms:created>
  <dcterms:modified xsi:type="dcterms:W3CDTF">2021-03-01T05:10:35Z</dcterms:modified>
</cp:coreProperties>
</file>