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5" d="100"/>
          <a:sy n="85" d="100"/>
        </p:scale>
        <p:origin x="16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2021/3/1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2021/3/1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2021/3/1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2021/3/1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2021/3/1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2021/3/1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2021/3/1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F127E06-6496-4EB2-A482-915DEFA80FF8}"/>
              </a:ext>
            </a:extLst>
          </p:cNvPr>
          <p:cNvSpPr txBox="1"/>
          <p:nvPr/>
        </p:nvSpPr>
        <p:spPr>
          <a:xfrm>
            <a:off x="427994" y="2538772"/>
            <a:ext cx="75713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7200" u="sng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初めての川柳講座</a:t>
            </a:r>
          </a:p>
        </p:txBody>
      </p:sp>
      <p:sp>
        <p:nvSpPr>
          <p:cNvPr id="5" name="八角形 4">
            <a:extLst>
              <a:ext uri="{FF2B5EF4-FFF2-40B4-BE49-F238E27FC236}">
                <a16:creationId xmlns:a16="http://schemas.microsoft.com/office/drawing/2014/main" id="{52F04725-B00C-4E21-B6C2-7E608BAB3DF0}"/>
              </a:ext>
            </a:extLst>
          </p:cNvPr>
          <p:cNvSpPr/>
          <p:nvPr/>
        </p:nvSpPr>
        <p:spPr>
          <a:xfrm>
            <a:off x="367608" y="4848046"/>
            <a:ext cx="2997304" cy="1112808"/>
          </a:xfrm>
          <a:prstGeom prst="octagon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i="1" dirty="0">
                <a:solidFill>
                  <a:schemeClr val="tx1"/>
                </a:solidFill>
              </a:rPr>
              <a:t>どんなもの？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0B017CE-19F6-4B50-BDC6-9D3B668AA712}"/>
              </a:ext>
            </a:extLst>
          </p:cNvPr>
          <p:cNvSpPr txBox="1"/>
          <p:nvPr/>
        </p:nvSpPr>
        <p:spPr>
          <a:xfrm>
            <a:off x="3877949" y="4988951"/>
            <a:ext cx="25218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solidFill>
                  <a:srgbClr val="00B050"/>
                </a:solidFill>
              </a:rPr>
              <a:t>題材が自由</a:t>
            </a:r>
            <a:endParaRPr kumimoji="1" lang="en-US" altLang="ja-JP" sz="2400" dirty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solidFill>
                  <a:srgbClr val="00B050"/>
                </a:solidFill>
              </a:rPr>
              <a:t>季語が要らない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8E7C676-D25B-444E-B499-AE8014E41330}"/>
              </a:ext>
            </a:extLst>
          </p:cNvPr>
          <p:cNvSpPr txBox="1"/>
          <p:nvPr/>
        </p:nvSpPr>
        <p:spPr>
          <a:xfrm>
            <a:off x="427993" y="1523109"/>
            <a:ext cx="24929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000" dirty="0">
                <a:solidFill>
                  <a:srgbClr val="7030A0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五七五</a:t>
            </a:r>
          </a:p>
        </p:txBody>
      </p:sp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D15D17E-AE39-42AC-930D-CB84067ACFA8}"/>
              </a:ext>
            </a:extLst>
          </p:cNvPr>
          <p:cNvSpPr txBox="1"/>
          <p:nvPr/>
        </p:nvSpPr>
        <p:spPr>
          <a:xfrm>
            <a:off x="1094125" y="370935"/>
            <a:ext cx="69557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ユーモアのセンスを磨こう</a:t>
            </a:r>
          </a:p>
        </p:txBody>
      </p:sp>
      <p:sp>
        <p:nvSpPr>
          <p:cNvPr id="3" name="楕円 2">
            <a:extLst>
              <a:ext uri="{FF2B5EF4-FFF2-40B4-BE49-F238E27FC236}">
                <a16:creationId xmlns:a16="http://schemas.microsoft.com/office/drawing/2014/main" id="{B8337A51-8C07-4E66-B120-6899074AD42D}"/>
              </a:ext>
            </a:extLst>
          </p:cNvPr>
          <p:cNvSpPr/>
          <p:nvPr/>
        </p:nvSpPr>
        <p:spPr>
          <a:xfrm>
            <a:off x="394097" y="1604513"/>
            <a:ext cx="3761117" cy="140610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bg1"/>
                </a:solidFill>
              </a:rPr>
              <a:t>こっけい</a:t>
            </a:r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C4EFF741-1145-4C0C-B4D5-C6E51844774A}"/>
              </a:ext>
            </a:extLst>
          </p:cNvPr>
          <p:cNvSpPr/>
          <p:nvPr/>
        </p:nvSpPr>
        <p:spPr>
          <a:xfrm>
            <a:off x="4987903" y="1604513"/>
            <a:ext cx="3762000" cy="14076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bg1"/>
                </a:solidFill>
              </a:rPr>
              <a:t>ダジャレ</a:t>
            </a: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FC03A309-BEDD-4A8B-BB6F-A2C259785119}"/>
              </a:ext>
            </a:extLst>
          </p:cNvPr>
          <p:cNvSpPr/>
          <p:nvPr/>
        </p:nvSpPr>
        <p:spPr>
          <a:xfrm>
            <a:off x="1367287" y="3845888"/>
            <a:ext cx="6409427" cy="1578634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accent2">
                    <a:lumMod val="50000"/>
                  </a:schemeClr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人間模様</a:t>
            </a:r>
            <a:r>
              <a:rPr kumimoji="1" lang="ja-JP" altLang="en-US" sz="2800">
                <a:solidFill>
                  <a:schemeClr val="accent2">
                    <a:lumMod val="50000"/>
                  </a:schemeClr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や社会問題を</a:t>
            </a:r>
            <a:r>
              <a:rPr kumimoji="1" lang="ja-JP" altLang="en-US" sz="2800" dirty="0">
                <a:solidFill>
                  <a:schemeClr val="accent2">
                    <a:lumMod val="50000"/>
                  </a:schemeClr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題材に</a:t>
            </a:r>
            <a:endParaRPr kumimoji="1" lang="en-US" altLang="ja-JP" sz="2800" dirty="0">
              <a:solidFill>
                <a:schemeClr val="accent2">
                  <a:lumMod val="50000"/>
                </a:schemeClr>
              </a:solidFill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algn="ctr"/>
            <a:r>
              <a:rPr kumimoji="1" lang="ja-JP" altLang="en-US" sz="2800" dirty="0">
                <a:solidFill>
                  <a:schemeClr val="accent2">
                    <a:lumMod val="50000"/>
                  </a:schemeClr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気持ちをストレートに表現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9280EDB-7782-4431-B6F3-8A12C8AB0823}"/>
              </a:ext>
            </a:extLst>
          </p:cNvPr>
          <p:cNvSpPr txBox="1"/>
          <p:nvPr/>
        </p:nvSpPr>
        <p:spPr>
          <a:xfrm>
            <a:off x="4073623" y="5963845"/>
            <a:ext cx="46762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/>
              <a:t>お申し込みは</a:t>
            </a:r>
            <a:r>
              <a:rPr kumimoji="1" lang="ja-JP" altLang="en-US" sz="2800" dirty="0">
                <a:solidFill>
                  <a:srgbClr val="FF0000"/>
                </a:solidFill>
              </a:rPr>
              <a:t>市民講座係</a:t>
            </a:r>
            <a:r>
              <a:rPr kumimoji="1" lang="ja-JP" altLang="en-US" sz="2800" dirty="0"/>
              <a:t>まで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36</TotalTime>
  <Words>43</Words>
  <PresentationFormat>画面に合わせる (4:3)</PresentationFormat>
  <Paragraphs>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HG正楷書体-PRO</vt:lpstr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2021-01-21T02:45:34Z</dcterms:created>
  <dcterms:modified xsi:type="dcterms:W3CDTF">2021-03-01T04:38:14Z</dcterms:modified>
</cp:coreProperties>
</file>